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61" r:id="rId3"/>
    <p:sldId id="268" r:id="rId4"/>
    <p:sldId id="267" r:id="rId5"/>
    <p:sldId id="269" r:id="rId6"/>
    <p:sldId id="272" r:id="rId7"/>
    <p:sldId id="276" r:id="rId8"/>
    <p:sldId id="271" r:id="rId9"/>
    <p:sldId id="275" r:id="rId10"/>
    <p:sldId id="273" r:id="rId11"/>
    <p:sldId id="270" r:id="rId12"/>
    <p:sldId id="274" r:id="rId13"/>
    <p:sldId id="283" r:id="rId14"/>
    <p:sldId id="282" r:id="rId15"/>
    <p:sldId id="277" r:id="rId16"/>
    <p:sldId id="278" r:id="rId17"/>
    <p:sldId id="279" r:id="rId18"/>
    <p:sldId id="266" r:id="rId19"/>
    <p:sldId id="280" r:id="rId20"/>
    <p:sldId id="281" r:id="rId21"/>
    <p:sldId id="257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5"/>
    <a:srgbClr val="007274"/>
    <a:srgbClr val="009193"/>
    <a:srgbClr val="00D000"/>
    <a:srgbClr val="00FA00"/>
    <a:srgbClr val="D883FF"/>
    <a:srgbClr val="FFD579"/>
    <a:srgbClr val="0432FF"/>
    <a:srgbClr val="76D6FF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33272"/>
    <p:restoredTop sz="79538"/>
  </p:normalViewPr>
  <p:slideViewPr>
    <p:cSldViewPr snapToGrid="0">
      <p:cViewPr varScale="1">
        <p:scale>
          <a:sx n="70" d="100"/>
          <a:sy n="70" d="100"/>
        </p:scale>
        <p:origin x="21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075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810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4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9347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422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859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92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835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934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028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33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05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11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06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3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44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15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01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41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0_Foster_Template_SlidesMania_1">
  <p:cSld name="0060_Foster_Template_SlidesMania_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609" y="320463"/>
            <a:ext cx="9821638" cy="60220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 rot="-2874134">
            <a:off x="-590770" y="3308172"/>
            <a:ext cx="2212419" cy="609600"/>
          </a:xfrm>
          <a:custGeom>
            <a:avLst/>
            <a:gdLst/>
            <a:ahLst/>
            <a:cxnLst/>
            <a:rect l="l" t="t" r="r" b="b"/>
            <a:pathLst>
              <a:path w="2212419" h="609600" extrusionOk="0">
                <a:moveTo>
                  <a:pt x="2212419" y="0"/>
                </a:moveTo>
                <a:lnTo>
                  <a:pt x="2212419" y="609600"/>
                </a:lnTo>
                <a:lnTo>
                  <a:pt x="0" y="609600"/>
                </a:lnTo>
                <a:lnTo>
                  <a:pt x="674710" y="0"/>
                </a:lnTo>
                <a:close/>
              </a:path>
            </a:pathLst>
          </a:custGeom>
          <a:solidFill>
            <a:srgbClr val="EEE1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 rot="2525866">
            <a:off x="1161625" y="2248082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2525866">
            <a:off x="1437865" y="2295742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3056986">
            <a:off x="-752383" y="5265647"/>
            <a:ext cx="2787452" cy="609600"/>
          </a:xfrm>
          <a:custGeom>
            <a:avLst/>
            <a:gdLst/>
            <a:ahLst/>
            <a:cxnLst/>
            <a:rect l="l" t="t" r="r" b="b"/>
            <a:pathLst>
              <a:path w="2787452" h="609600" extrusionOk="0">
                <a:moveTo>
                  <a:pt x="2787452" y="0"/>
                </a:moveTo>
                <a:lnTo>
                  <a:pt x="2787452" y="609600"/>
                </a:lnTo>
                <a:lnTo>
                  <a:pt x="0" y="609600"/>
                </a:lnTo>
                <a:lnTo>
                  <a:pt x="751445" y="0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2343014">
            <a:off x="1411363" y="3933203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2343014">
            <a:off x="1680140" y="3974472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3774813">
            <a:off x="3305733" y="5052498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1625187">
            <a:off x="-55234" y="6018259"/>
            <a:ext cx="3584253" cy="609600"/>
          </a:xfrm>
          <a:custGeom>
            <a:avLst/>
            <a:gdLst/>
            <a:ahLst/>
            <a:cxnLst/>
            <a:rect l="l" t="t" r="r" b="b"/>
            <a:pathLst>
              <a:path w="3584253" h="609600" extrusionOk="0">
                <a:moveTo>
                  <a:pt x="3584253" y="0"/>
                </a:moveTo>
                <a:lnTo>
                  <a:pt x="3584253" y="609600"/>
                </a:lnTo>
                <a:lnTo>
                  <a:pt x="1191958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A55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3774813">
            <a:off x="3622598" y="5153111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1C4B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1204593">
            <a:off x="4948439" y="5118317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0467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4195407">
            <a:off x="4326448" y="6096722"/>
            <a:ext cx="1194818" cy="609600"/>
          </a:xfrm>
          <a:custGeom>
            <a:avLst/>
            <a:gdLst/>
            <a:ahLst/>
            <a:cxnLst/>
            <a:rect l="l" t="t" r="r" b="b"/>
            <a:pathLst>
              <a:path w="1194818" h="609600" extrusionOk="0">
                <a:moveTo>
                  <a:pt x="1194818" y="0"/>
                </a:moveTo>
                <a:lnTo>
                  <a:pt x="1194818" y="609600"/>
                </a:lnTo>
                <a:lnTo>
                  <a:pt x="222799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4AF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4195407">
            <a:off x="4926106" y="5852555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4195407">
            <a:off x="4838170" y="6093156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2844275">
            <a:off x="4397556" y="5179499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C709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-2555725">
            <a:off x="2795312" y="6141288"/>
            <a:ext cx="1889779" cy="609600"/>
          </a:xfrm>
          <a:custGeom>
            <a:avLst/>
            <a:gdLst/>
            <a:ahLst/>
            <a:cxnLst/>
            <a:rect l="l" t="t" r="r" b="b"/>
            <a:pathLst>
              <a:path w="1889779" h="609600" extrusionOk="0">
                <a:moveTo>
                  <a:pt x="1889779" y="0"/>
                </a:moveTo>
                <a:lnTo>
                  <a:pt x="1889779" y="609600"/>
                </a:lnTo>
                <a:lnTo>
                  <a:pt x="663042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ED87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-2555725">
            <a:off x="4102933" y="5728900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-2555725">
            <a:off x="3914355" y="5902279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-2555725">
            <a:off x="3017629" y="6627375"/>
            <a:ext cx="546837" cy="304728"/>
          </a:xfrm>
          <a:custGeom>
            <a:avLst/>
            <a:gdLst/>
            <a:ahLst/>
            <a:cxnLst/>
            <a:rect l="l" t="t" r="r" b="b"/>
            <a:pathLst>
              <a:path w="546837" h="304728" extrusionOk="0">
                <a:moveTo>
                  <a:pt x="531626" y="139021"/>
                </a:moveTo>
                <a:cubicBezTo>
                  <a:pt x="541599" y="150975"/>
                  <a:pt x="546837" y="163353"/>
                  <a:pt x="546837" y="176031"/>
                </a:cubicBezTo>
                <a:cubicBezTo>
                  <a:pt x="546837" y="214065"/>
                  <a:pt x="499697" y="249399"/>
                  <a:pt x="418966" y="278709"/>
                </a:cubicBezTo>
                <a:lnTo>
                  <a:pt x="331442" y="304728"/>
                </a:lnTo>
                <a:lnTo>
                  <a:pt x="0" y="0"/>
                </a:lnTo>
                <a:lnTo>
                  <a:pt x="89549" y="6818"/>
                </a:lnTo>
                <a:cubicBezTo>
                  <a:pt x="313490" y="30050"/>
                  <a:pt x="481757" y="79246"/>
                  <a:pt x="531626" y="1390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-5400000">
            <a:off x="10273986" y="1077905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EA92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>
            <a:off x="10940903" y="1155090"/>
            <a:ext cx="1251096" cy="609600"/>
          </a:xfrm>
          <a:custGeom>
            <a:avLst/>
            <a:gdLst/>
            <a:ahLst/>
            <a:cxnLst/>
            <a:rect l="l" t="t" r="r" b="b"/>
            <a:pathLst>
              <a:path w="1251096" h="609600" extrusionOk="0">
                <a:moveTo>
                  <a:pt x="1251096" y="609600"/>
                </a:moveTo>
                <a:lnTo>
                  <a:pt x="0" y="609600"/>
                </a:lnTo>
                <a:lnTo>
                  <a:pt x="0" y="0"/>
                </a:lnTo>
                <a:lnTo>
                  <a:pt x="1251096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 rot="10800000">
            <a:off x="11192210" y="1164922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10800000">
            <a:off x="11448377" y="1164922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 rot="-2890103">
            <a:off x="10154183" y="2448420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 rot="-8290103">
            <a:off x="10442704" y="3515709"/>
            <a:ext cx="2244843" cy="609600"/>
          </a:xfrm>
          <a:custGeom>
            <a:avLst/>
            <a:gdLst/>
            <a:ahLst/>
            <a:cxnLst/>
            <a:rect l="l" t="t" r="r" b="b"/>
            <a:pathLst>
              <a:path w="2244843" h="609600" extrusionOk="0">
                <a:moveTo>
                  <a:pt x="2244843" y="609600"/>
                </a:moveTo>
                <a:lnTo>
                  <a:pt x="545651" y="609600"/>
                </a:lnTo>
                <a:lnTo>
                  <a:pt x="0" y="0"/>
                </a:lnTo>
                <a:lnTo>
                  <a:pt x="2244843" y="0"/>
                </a:lnTo>
                <a:close/>
              </a:path>
            </a:pathLst>
          </a:cu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-8290103">
            <a:off x="10891384" y="2998668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-8290103">
            <a:off x="11082256" y="3169517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8290103">
            <a:off x="11495239" y="4027253"/>
            <a:ext cx="928350" cy="363810"/>
          </a:xfrm>
          <a:custGeom>
            <a:avLst/>
            <a:gdLst/>
            <a:ahLst/>
            <a:cxnLst/>
            <a:rect l="l" t="t" r="r" b="b"/>
            <a:pathLst>
              <a:path w="928350" h="363810" extrusionOk="0">
                <a:moveTo>
                  <a:pt x="913139" y="220655"/>
                </a:moveTo>
                <a:cubicBezTo>
                  <a:pt x="853297" y="292384"/>
                  <a:pt x="622960" y="348881"/>
                  <a:pt x="330519" y="363559"/>
                </a:cubicBezTo>
                <a:lnTo>
                  <a:pt x="320347" y="363810"/>
                </a:lnTo>
                <a:lnTo>
                  <a:pt x="0" y="5919"/>
                </a:lnTo>
                <a:lnTo>
                  <a:pt x="28731" y="3731"/>
                </a:lnTo>
                <a:cubicBezTo>
                  <a:pt x="77471" y="1285"/>
                  <a:pt x="127936" y="0"/>
                  <a:pt x="179625" y="0"/>
                </a:cubicBezTo>
                <a:cubicBezTo>
                  <a:pt x="593134" y="0"/>
                  <a:pt x="928350" y="82221"/>
                  <a:pt x="928350" y="183645"/>
                </a:cubicBezTo>
                <a:cubicBezTo>
                  <a:pt x="928350" y="196323"/>
                  <a:pt x="923112" y="208701"/>
                  <a:pt x="913139" y="2206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rot="-4104228">
            <a:off x="10255692" y="1831070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FF0D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rot="-9504228">
            <a:off x="10834611" y="2318095"/>
            <a:ext cx="1522438" cy="609600"/>
          </a:xfrm>
          <a:custGeom>
            <a:avLst/>
            <a:gdLst/>
            <a:ahLst/>
            <a:cxnLst/>
            <a:rect l="l" t="t" r="r" b="b"/>
            <a:pathLst>
              <a:path w="1522438" h="609600" extrusionOk="0">
                <a:moveTo>
                  <a:pt x="1522438" y="609600"/>
                </a:moveTo>
                <a:lnTo>
                  <a:pt x="241311" y="609600"/>
                </a:lnTo>
                <a:lnTo>
                  <a:pt x="0" y="0"/>
                </a:lnTo>
                <a:lnTo>
                  <a:pt x="1522438" y="0"/>
                </a:lnTo>
                <a:close/>
              </a:path>
            </a:pathLst>
          </a:custGeom>
          <a:solidFill>
            <a:srgbClr val="FF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rot="-9504228">
            <a:off x="11113958" y="2170477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 rot="-9504228">
            <a:off x="11352142" y="2264762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 rot="-9504228">
            <a:off x="12003442" y="2762016"/>
            <a:ext cx="250040" cy="246112"/>
          </a:xfrm>
          <a:custGeom>
            <a:avLst/>
            <a:gdLst/>
            <a:ahLst/>
            <a:cxnLst/>
            <a:rect l="l" t="t" r="r" b="b"/>
            <a:pathLst>
              <a:path w="250040" h="246112" extrusionOk="0">
                <a:moveTo>
                  <a:pt x="122169" y="238755"/>
                </a:moveTo>
                <a:lnTo>
                  <a:pt x="97424" y="246112"/>
                </a:lnTo>
                <a:lnTo>
                  <a:pt x="0" y="0"/>
                </a:lnTo>
                <a:lnTo>
                  <a:pt x="30743" y="6222"/>
                </a:lnTo>
                <a:cubicBezTo>
                  <a:pt x="166236" y="39455"/>
                  <a:pt x="250040" y="85366"/>
                  <a:pt x="250040" y="136078"/>
                </a:cubicBezTo>
                <a:cubicBezTo>
                  <a:pt x="250040" y="174112"/>
                  <a:pt x="202901" y="209445"/>
                  <a:pt x="122169" y="2387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 rot="-2001173">
            <a:off x="-419612" y="5427108"/>
            <a:ext cx="3060545" cy="609600"/>
          </a:xfrm>
          <a:custGeom>
            <a:avLst/>
            <a:gdLst/>
            <a:ahLst/>
            <a:cxnLst/>
            <a:rect l="l" t="t" r="r" b="b"/>
            <a:pathLst>
              <a:path w="3060545" h="609600" extrusionOk="0">
                <a:moveTo>
                  <a:pt x="3060545" y="0"/>
                </a:moveTo>
                <a:lnTo>
                  <a:pt x="3060545" y="609600"/>
                </a:lnTo>
                <a:lnTo>
                  <a:pt x="0" y="609600"/>
                </a:lnTo>
                <a:lnTo>
                  <a:pt x="401239" y="0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3398827">
            <a:off x="2344987" y="4406525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 rot="3398827">
            <a:off x="2651689" y="4489690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 rot="-1539309">
            <a:off x="-248074" y="3558917"/>
            <a:ext cx="2354215" cy="609600"/>
          </a:xfrm>
          <a:custGeom>
            <a:avLst/>
            <a:gdLst/>
            <a:ahLst/>
            <a:cxnLst/>
            <a:rect l="l" t="t" r="r" b="b"/>
            <a:pathLst>
              <a:path w="2354215" h="609600" extrusionOk="0">
                <a:moveTo>
                  <a:pt x="2354215" y="0"/>
                </a:moveTo>
                <a:lnTo>
                  <a:pt x="2354215" y="609600"/>
                </a:lnTo>
                <a:lnTo>
                  <a:pt x="0" y="609600"/>
                </a:lnTo>
                <a:lnTo>
                  <a:pt x="292793" y="0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 rot="3860691">
            <a:off x="1966837" y="2906529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 rot="3860691">
            <a:off x="2285753" y="3011278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 rot="-5938287">
            <a:off x="5910378" y="5929070"/>
            <a:ext cx="1359962" cy="609600"/>
          </a:xfrm>
          <a:custGeom>
            <a:avLst/>
            <a:gdLst/>
            <a:ahLst/>
            <a:cxnLst/>
            <a:rect l="l" t="t" r="r" b="b"/>
            <a:pathLst>
              <a:path w="1359962" h="609600" extrusionOk="0">
                <a:moveTo>
                  <a:pt x="1359962" y="609600"/>
                </a:moveTo>
                <a:lnTo>
                  <a:pt x="0" y="609600"/>
                </a:lnTo>
                <a:lnTo>
                  <a:pt x="96240" y="0"/>
                </a:lnTo>
                <a:lnTo>
                  <a:pt x="1359962" y="0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 rot="-538287">
            <a:off x="6134090" y="4944505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 rot="-538287">
            <a:off x="6254409" y="4943626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 rot="-6587260">
            <a:off x="7175476" y="6006213"/>
            <a:ext cx="1422726" cy="609600"/>
          </a:xfrm>
          <a:custGeom>
            <a:avLst/>
            <a:gdLst/>
            <a:ahLst/>
            <a:cxnLst/>
            <a:rect l="l" t="t" r="r" b="b"/>
            <a:pathLst>
              <a:path w="1422726" h="609600" extrusionOk="0">
                <a:moveTo>
                  <a:pt x="1422726" y="609600"/>
                </a:moveTo>
                <a:lnTo>
                  <a:pt x="0" y="609600"/>
                </a:lnTo>
                <a:lnTo>
                  <a:pt x="219321" y="0"/>
                </a:lnTo>
                <a:lnTo>
                  <a:pt x="1422726" y="0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 rot="-1187260">
            <a:off x="7235484" y="5035434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 rot="-1187260">
            <a:off x="7325347" y="5046342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 rot="-1712088">
            <a:off x="9722349" y="3718636"/>
            <a:ext cx="1184628" cy="3661176"/>
          </a:xfrm>
          <a:custGeom>
            <a:avLst/>
            <a:gdLst/>
            <a:ahLst/>
            <a:cxnLst/>
            <a:rect l="l" t="t" r="r" b="b"/>
            <a:pathLst>
              <a:path w="1184628" h="3661176" extrusionOk="0">
                <a:moveTo>
                  <a:pt x="1184628" y="0"/>
                </a:moveTo>
                <a:lnTo>
                  <a:pt x="1184628" y="3661176"/>
                </a:lnTo>
                <a:lnTo>
                  <a:pt x="0" y="3017043"/>
                </a:lnTo>
                <a:lnTo>
                  <a:pt x="0" y="0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 rot="-1712088">
            <a:off x="8904372" y="3926638"/>
            <a:ext cx="1193065" cy="269662"/>
          </a:xfrm>
          <a:prstGeom prst="rect">
            <a:avLst/>
          </a:prstGeom>
          <a:solidFill>
            <a:srgbClr val="968C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 rot="-1712088">
            <a:off x="9577752" y="4270470"/>
            <a:ext cx="180000" cy="1800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2"/>
          <p:cNvCxnSpPr/>
          <p:nvPr/>
        </p:nvCxnSpPr>
        <p:spPr>
          <a:xfrm rot="-1712088">
            <a:off x="9980537" y="4501344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2"/>
          <p:cNvCxnSpPr/>
          <p:nvPr/>
        </p:nvCxnSpPr>
        <p:spPr>
          <a:xfrm rot="-1712088">
            <a:off x="10259618" y="5004314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2"/>
          <p:cNvCxnSpPr/>
          <p:nvPr/>
        </p:nvCxnSpPr>
        <p:spPr>
          <a:xfrm rot="-1712088">
            <a:off x="10155498" y="4583160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2"/>
          <p:cNvCxnSpPr/>
          <p:nvPr/>
        </p:nvCxnSpPr>
        <p:spPr>
          <a:xfrm rot="-1712088">
            <a:off x="10209135" y="4671510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2"/>
          <p:cNvCxnSpPr/>
          <p:nvPr/>
        </p:nvCxnSpPr>
        <p:spPr>
          <a:xfrm rot="-1712088">
            <a:off x="10263525" y="4781833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Google Shape;61;p2"/>
          <p:cNvCxnSpPr/>
          <p:nvPr/>
        </p:nvCxnSpPr>
        <p:spPr>
          <a:xfrm rot="-1712088">
            <a:off x="10314553" y="4878511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62;p2"/>
          <p:cNvCxnSpPr/>
          <p:nvPr/>
        </p:nvCxnSpPr>
        <p:spPr>
          <a:xfrm rot="-1712088">
            <a:off x="10529468" y="5500568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2"/>
          <p:cNvCxnSpPr/>
          <p:nvPr/>
        </p:nvCxnSpPr>
        <p:spPr>
          <a:xfrm rot="-1712088">
            <a:off x="10425347" y="5079414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2"/>
          <p:cNvCxnSpPr/>
          <p:nvPr/>
        </p:nvCxnSpPr>
        <p:spPr>
          <a:xfrm rot="-1712088">
            <a:off x="10478984" y="5167765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65;p2"/>
          <p:cNvCxnSpPr/>
          <p:nvPr/>
        </p:nvCxnSpPr>
        <p:spPr>
          <a:xfrm rot="-1712088">
            <a:off x="10533375" y="5278088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" name="Google Shape;66;p2"/>
          <p:cNvCxnSpPr/>
          <p:nvPr/>
        </p:nvCxnSpPr>
        <p:spPr>
          <a:xfrm rot="-1712088">
            <a:off x="10584402" y="5374765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2"/>
          <p:cNvCxnSpPr/>
          <p:nvPr/>
        </p:nvCxnSpPr>
        <p:spPr>
          <a:xfrm rot="-1712088">
            <a:off x="10800976" y="6010246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-1712088">
            <a:off x="10696855" y="5589092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2"/>
          <p:cNvCxnSpPr/>
          <p:nvPr/>
        </p:nvCxnSpPr>
        <p:spPr>
          <a:xfrm rot="-1712088">
            <a:off x="10750492" y="5677442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2"/>
          <p:cNvCxnSpPr/>
          <p:nvPr/>
        </p:nvCxnSpPr>
        <p:spPr>
          <a:xfrm rot="-1712088">
            <a:off x="10804883" y="5787766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2"/>
          <p:cNvCxnSpPr/>
          <p:nvPr/>
        </p:nvCxnSpPr>
        <p:spPr>
          <a:xfrm rot="-1712088">
            <a:off x="10855910" y="5884443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2"/>
          <p:cNvCxnSpPr/>
          <p:nvPr/>
        </p:nvCxnSpPr>
        <p:spPr>
          <a:xfrm rot="-1712088">
            <a:off x="11070825" y="6506500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" name="Google Shape;73;p2"/>
          <p:cNvCxnSpPr/>
          <p:nvPr/>
        </p:nvCxnSpPr>
        <p:spPr>
          <a:xfrm rot="-1712088">
            <a:off x="10966705" y="6085346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74;p2"/>
          <p:cNvCxnSpPr/>
          <p:nvPr/>
        </p:nvCxnSpPr>
        <p:spPr>
          <a:xfrm rot="-1712088">
            <a:off x="11020341" y="6173697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2"/>
          <p:cNvCxnSpPr/>
          <p:nvPr/>
        </p:nvCxnSpPr>
        <p:spPr>
          <a:xfrm rot="-1712088">
            <a:off x="11074732" y="6284020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" name="Google Shape;76;p2"/>
          <p:cNvCxnSpPr/>
          <p:nvPr/>
        </p:nvCxnSpPr>
        <p:spPr>
          <a:xfrm rot="-1712088">
            <a:off x="11125759" y="6380697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" name="Google Shape;77;p2"/>
          <p:cNvCxnSpPr/>
          <p:nvPr/>
        </p:nvCxnSpPr>
        <p:spPr>
          <a:xfrm rot="-1712088">
            <a:off x="11252319" y="6576914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2"/>
          <p:cNvCxnSpPr/>
          <p:nvPr/>
        </p:nvCxnSpPr>
        <p:spPr>
          <a:xfrm rot="-1712088">
            <a:off x="11305956" y="6665264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2"/>
          <p:cNvCxnSpPr/>
          <p:nvPr/>
        </p:nvCxnSpPr>
        <p:spPr>
          <a:xfrm rot="-1712088">
            <a:off x="11360346" y="6775587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2"/>
          <p:cNvSpPr/>
          <p:nvPr/>
        </p:nvSpPr>
        <p:spPr>
          <a:xfrm rot="-1763987">
            <a:off x="9618073" y="5600830"/>
            <a:ext cx="944805" cy="1576084"/>
          </a:xfrm>
          <a:custGeom>
            <a:avLst/>
            <a:gdLst/>
            <a:ahLst/>
            <a:cxnLst/>
            <a:rect l="l" t="t" r="r" b="b"/>
            <a:pathLst>
              <a:path w="944805" h="1576084" extrusionOk="0">
                <a:moveTo>
                  <a:pt x="848629" y="12375"/>
                </a:moveTo>
                <a:cubicBezTo>
                  <a:pt x="905148" y="36280"/>
                  <a:pt x="944804" y="92244"/>
                  <a:pt x="944805" y="157471"/>
                </a:cubicBezTo>
                <a:lnTo>
                  <a:pt x="944805" y="1472281"/>
                </a:lnTo>
                <a:cubicBezTo>
                  <a:pt x="944804" y="1494023"/>
                  <a:pt x="940398" y="1514736"/>
                  <a:pt x="932430" y="1533576"/>
                </a:cubicBezTo>
                <a:lnTo>
                  <a:pt x="903770" y="1576084"/>
                </a:lnTo>
                <a:lnTo>
                  <a:pt x="0" y="1066840"/>
                </a:lnTo>
                <a:lnTo>
                  <a:pt x="0" y="157471"/>
                </a:lnTo>
                <a:cubicBezTo>
                  <a:pt x="0" y="70502"/>
                  <a:pt x="70502" y="0"/>
                  <a:pt x="157471" y="0"/>
                </a:cubicBezTo>
                <a:lnTo>
                  <a:pt x="787334" y="0"/>
                </a:lnTo>
                <a:cubicBezTo>
                  <a:pt x="809076" y="0"/>
                  <a:pt x="829790" y="4406"/>
                  <a:pt x="848629" y="12375"/>
                </a:cubicBezTo>
                <a:close/>
              </a:path>
            </a:pathLst>
          </a:custGeom>
          <a:solidFill>
            <a:srgbClr val="F1EC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 rot="-1763987">
            <a:off x="9631245" y="5966711"/>
            <a:ext cx="944805" cy="891078"/>
          </a:xfrm>
          <a:custGeom>
            <a:avLst/>
            <a:gdLst/>
            <a:ahLst/>
            <a:cxnLst/>
            <a:rect l="l" t="t" r="r" b="b"/>
            <a:pathLst>
              <a:path w="944805" h="891078" extrusionOk="0">
                <a:moveTo>
                  <a:pt x="944805" y="0"/>
                </a:moveTo>
                <a:lnTo>
                  <a:pt x="944805" y="891078"/>
                </a:lnTo>
                <a:lnTo>
                  <a:pt x="363734" y="891078"/>
                </a:lnTo>
                <a:lnTo>
                  <a:pt x="0" y="686126"/>
                </a:lnTo>
                <a:lnTo>
                  <a:pt x="0" y="0"/>
                </a:lnTo>
                <a:close/>
              </a:path>
            </a:pathLst>
          </a:custGeom>
          <a:solidFill>
            <a:srgbClr val="E893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 rot="-7338974">
            <a:off x="8381973" y="6185709"/>
            <a:ext cx="1392018" cy="437260"/>
          </a:xfrm>
          <a:custGeom>
            <a:avLst/>
            <a:gdLst/>
            <a:ahLst/>
            <a:cxnLst/>
            <a:rect l="l" t="t" r="r" b="b"/>
            <a:pathLst>
              <a:path w="1392018" h="437260" extrusionOk="0">
                <a:moveTo>
                  <a:pt x="1392018" y="437260"/>
                </a:moveTo>
                <a:lnTo>
                  <a:pt x="0" y="437260"/>
                </a:lnTo>
                <a:lnTo>
                  <a:pt x="276597" y="0"/>
                </a:lnTo>
                <a:lnTo>
                  <a:pt x="1392018" y="0"/>
                </a:lnTo>
                <a:close/>
              </a:path>
            </a:pathLst>
          </a:custGeom>
          <a:solidFill>
            <a:srgbClr val="D7C6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 rot="-1938974">
            <a:off x="8289765" y="5134451"/>
            <a:ext cx="437260" cy="738909"/>
          </a:xfrm>
          <a:prstGeom prst="triangle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 rot="-1938974">
            <a:off x="8300326" y="5163064"/>
            <a:ext cx="218630" cy="369454"/>
          </a:xfrm>
          <a:custGeom>
            <a:avLst/>
            <a:gdLst/>
            <a:ahLst/>
            <a:cxnLst/>
            <a:rect l="l" t="t" r="r" b="b"/>
            <a:pathLst>
              <a:path w="304800" h="369454" extrusionOk="0">
                <a:moveTo>
                  <a:pt x="0" y="369454"/>
                </a:moveTo>
                <a:lnTo>
                  <a:pt x="152400" y="0"/>
                </a:lnTo>
                <a:lnTo>
                  <a:pt x="304800" y="369454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2"/>
          <p:cNvCxnSpPr/>
          <p:nvPr/>
        </p:nvCxnSpPr>
        <p:spPr>
          <a:xfrm rot="10800000">
            <a:off x="8636832" y="5858144"/>
            <a:ext cx="630286" cy="9998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2"/>
          <p:cNvCxnSpPr/>
          <p:nvPr/>
        </p:nvCxnSpPr>
        <p:spPr>
          <a:xfrm rot="-7338974">
            <a:off x="8479774" y="6314683"/>
            <a:ext cx="129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2"/>
          <p:cNvSpPr/>
          <p:nvPr/>
        </p:nvSpPr>
        <p:spPr>
          <a:xfrm rot="-2441618">
            <a:off x="10488861" y="3963753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64A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 rot="-7841618">
            <a:off x="10652958" y="5136505"/>
            <a:ext cx="2165656" cy="609600"/>
          </a:xfrm>
          <a:custGeom>
            <a:avLst/>
            <a:gdLst/>
            <a:ahLst/>
            <a:cxnLst/>
            <a:rect l="l" t="t" r="r" b="b"/>
            <a:pathLst>
              <a:path w="2165656" h="609600" extrusionOk="0">
                <a:moveTo>
                  <a:pt x="2165656" y="609600"/>
                </a:moveTo>
                <a:lnTo>
                  <a:pt x="708885" y="609600"/>
                </a:lnTo>
                <a:lnTo>
                  <a:pt x="0" y="0"/>
                </a:lnTo>
                <a:lnTo>
                  <a:pt x="2165656" y="0"/>
                </a:lnTo>
                <a:close/>
              </a:path>
            </a:pathLst>
          </a:custGeom>
          <a:solidFill>
            <a:srgbClr val="B5CF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 rot="-7841618">
            <a:off x="11160742" y="4577086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 rot="-7841618">
            <a:off x="11327766" y="4771313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 rot="-7841618">
            <a:off x="11654020" y="5690734"/>
            <a:ext cx="792843" cy="344384"/>
          </a:xfrm>
          <a:custGeom>
            <a:avLst/>
            <a:gdLst/>
            <a:ahLst/>
            <a:cxnLst/>
            <a:rect l="l" t="t" r="r" b="b"/>
            <a:pathLst>
              <a:path w="792843" h="344384" extrusionOk="0">
                <a:moveTo>
                  <a:pt x="777631" y="220656"/>
                </a:moveTo>
                <a:cubicBezTo>
                  <a:pt x="737737" y="268475"/>
                  <a:pt x="622067" y="309524"/>
                  <a:pt x="462737" y="335926"/>
                </a:cubicBezTo>
                <a:lnTo>
                  <a:pt x="399206" y="344384"/>
                </a:lnTo>
                <a:lnTo>
                  <a:pt x="0" y="1091"/>
                </a:lnTo>
                <a:lnTo>
                  <a:pt x="44118" y="0"/>
                </a:lnTo>
                <a:cubicBezTo>
                  <a:pt x="457627" y="0"/>
                  <a:pt x="792843" y="82221"/>
                  <a:pt x="792843" y="183645"/>
                </a:cubicBezTo>
                <a:cubicBezTo>
                  <a:pt x="792843" y="196323"/>
                  <a:pt x="787605" y="208701"/>
                  <a:pt x="777631" y="2206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0_Foster_Template_SlidesMania_5">
  <p:cSld name="0060_Foster_Template_SlidesMania_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 rot="-1576028">
            <a:off x="10819790" y="2742713"/>
            <a:ext cx="1184628" cy="4262922"/>
          </a:xfrm>
          <a:custGeom>
            <a:avLst/>
            <a:gdLst/>
            <a:ahLst/>
            <a:cxnLst/>
            <a:rect l="l" t="t" r="r" b="b"/>
            <a:pathLst>
              <a:path w="1184628" h="4262922" extrusionOk="0">
                <a:moveTo>
                  <a:pt x="1184628" y="0"/>
                </a:moveTo>
                <a:lnTo>
                  <a:pt x="1184628" y="2680585"/>
                </a:lnTo>
                <a:lnTo>
                  <a:pt x="403717" y="4262922"/>
                </a:lnTo>
                <a:lnTo>
                  <a:pt x="0" y="4063681"/>
                </a:lnTo>
                <a:lnTo>
                  <a:pt x="0" y="0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 rot="-1576028">
            <a:off x="9928166" y="2950748"/>
            <a:ext cx="1193065" cy="269662"/>
          </a:xfrm>
          <a:prstGeom prst="rect">
            <a:avLst/>
          </a:prstGeom>
          <a:solidFill>
            <a:srgbClr val="968C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 rot="-1576028">
            <a:off x="10589584" y="3300950"/>
            <a:ext cx="180000" cy="1800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4"/>
          <p:cNvCxnSpPr/>
          <p:nvPr/>
        </p:nvCxnSpPr>
        <p:spPr>
          <a:xfrm rot="-1576028">
            <a:off x="10986412" y="3551057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4"/>
          <p:cNvCxnSpPr/>
          <p:nvPr/>
        </p:nvCxnSpPr>
        <p:spPr>
          <a:xfrm rot="-1576028">
            <a:off x="11245374" y="4064676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4"/>
          <p:cNvCxnSpPr/>
          <p:nvPr/>
        </p:nvCxnSpPr>
        <p:spPr>
          <a:xfrm rot="-1576028">
            <a:off x="11158051" y="3637035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4"/>
          <p:cNvCxnSpPr/>
          <p:nvPr/>
        </p:nvCxnSpPr>
        <p:spPr>
          <a:xfrm rot="-1576028">
            <a:off x="11208151" y="3727438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4"/>
          <p:cNvCxnSpPr/>
          <p:nvPr/>
        </p:nvCxnSpPr>
        <p:spPr>
          <a:xfrm rot="-1576028">
            <a:off x="11258133" y="3839829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4"/>
          <p:cNvCxnSpPr/>
          <p:nvPr/>
        </p:nvCxnSpPr>
        <p:spPr>
          <a:xfrm rot="-1576028">
            <a:off x="11305295" y="3938449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4"/>
          <p:cNvCxnSpPr/>
          <p:nvPr/>
        </p:nvCxnSpPr>
        <p:spPr>
          <a:xfrm rot="-1576028">
            <a:off x="11495375" y="4571220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4"/>
          <p:cNvCxnSpPr/>
          <p:nvPr/>
        </p:nvCxnSpPr>
        <p:spPr>
          <a:xfrm rot="-1576028">
            <a:off x="11408055" y="4143579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4"/>
          <p:cNvCxnSpPr/>
          <p:nvPr/>
        </p:nvCxnSpPr>
        <p:spPr>
          <a:xfrm rot="-1576028">
            <a:off x="11458153" y="4233984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4"/>
          <p:cNvCxnSpPr/>
          <p:nvPr/>
        </p:nvCxnSpPr>
        <p:spPr>
          <a:xfrm rot="-1576028">
            <a:off x="11508135" y="4346373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4"/>
          <p:cNvCxnSpPr/>
          <p:nvPr/>
        </p:nvCxnSpPr>
        <p:spPr>
          <a:xfrm rot="-1576028">
            <a:off x="11555297" y="4444993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4"/>
          <p:cNvCxnSpPr/>
          <p:nvPr/>
        </p:nvCxnSpPr>
        <p:spPr>
          <a:xfrm rot="-1576028">
            <a:off x="11746504" y="5091242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4"/>
          <p:cNvCxnSpPr/>
          <p:nvPr/>
        </p:nvCxnSpPr>
        <p:spPr>
          <a:xfrm rot="-1576028">
            <a:off x="11659182" y="4663602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4"/>
          <p:cNvCxnSpPr/>
          <p:nvPr/>
        </p:nvCxnSpPr>
        <p:spPr>
          <a:xfrm rot="-1576028">
            <a:off x="11709281" y="4754006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4"/>
          <p:cNvCxnSpPr/>
          <p:nvPr/>
        </p:nvCxnSpPr>
        <p:spPr>
          <a:xfrm rot="-1576028">
            <a:off x="11759263" y="4866395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4"/>
          <p:cNvCxnSpPr/>
          <p:nvPr/>
        </p:nvCxnSpPr>
        <p:spPr>
          <a:xfrm rot="-1576028">
            <a:off x="11806425" y="4965016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4"/>
          <p:cNvCxnSpPr/>
          <p:nvPr/>
        </p:nvCxnSpPr>
        <p:spPr>
          <a:xfrm rot="-1576028">
            <a:off x="11909184" y="5170145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4"/>
          <p:cNvCxnSpPr/>
          <p:nvPr/>
        </p:nvCxnSpPr>
        <p:spPr>
          <a:xfrm rot="-1576028">
            <a:off x="11959282" y="5260548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6" name="Google Shape;126;p4"/>
          <p:cNvGrpSpPr/>
          <p:nvPr/>
        </p:nvGrpSpPr>
        <p:grpSpPr>
          <a:xfrm rot="-1763987">
            <a:off x="10486190" y="5234169"/>
            <a:ext cx="944806" cy="1629752"/>
            <a:chOff x="8023628" y="4544455"/>
            <a:chExt cx="944806" cy="1629752"/>
          </a:xfrm>
        </p:grpSpPr>
        <p:sp>
          <p:nvSpPr>
            <p:cNvPr id="127" name="Google Shape;127;p4"/>
            <p:cNvSpPr/>
            <p:nvPr/>
          </p:nvSpPr>
          <p:spPr>
            <a:xfrm>
              <a:off x="8023629" y="4544455"/>
              <a:ext cx="944805" cy="1629752"/>
            </a:xfrm>
            <a:prstGeom prst="roundRect">
              <a:avLst>
                <a:gd name="adj" fmla="val 16667"/>
              </a:avLst>
            </a:prstGeom>
            <a:solidFill>
              <a:srgbClr val="F1EC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023628" y="4913792"/>
              <a:ext cx="944805" cy="891078"/>
            </a:xfrm>
            <a:prstGeom prst="rect">
              <a:avLst/>
            </a:prstGeom>
            <a:solidFill>
              <a:srgbClr val="E893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4"/>
          <p:cNvSpPr/>
          <p:nvPr/>
        </p:nvSpPr>
        <p:spPr>
          <a:xfrm rot="341809">
            <a:off x="160495" y="4655704"/>
            <a:ext cx="1184628" cy="2270480"/>
          </a:xfrm>
          <a:custGeom>
            <a:avLst/>
            <a:gdLst/>
            <a:ahLst/>
            <a:cxnLst/>
            <a:rect l="l" t="t" r="r" b="b"/>
            <a:pathLst>
              <a:path w="1184628" h="2270480" extrusionOk="0">
                <a:moveTo>
                  <a:pt x="0" y="0"/>
                </a:moveTo>
                <a:lnTo>
                  <a:pt x="1184628" y="0"/>
                </a:lnTo>
                <a:lnTo>
                  <a:pt x="1184628" y="2152305"/>
                </a:lnTo>
                <a:lnTo>
                  <a:pt x="0" y="2270480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-2017564">
            <a:off x="1122790" y="4493546"/>
            <a:ext cx="1184628" cy="2954966"/>
          </a:xfrm>
          <a:custGeom>
            <a:avLst/>
            <a:gdLst/>
            <a:ahLst/>
            <a:cxnLst/>
            <a:rect l="l" t="t" r="r" b="b"/>
            <a:pathLst>
              <a:path w="1184628" h="2954966" extrusionOk="0">
                <a:moveTo>
                  <a:pt x="1184628" y="0"/>
                </a:moveTo>
                <a:lnTo>
                  <a:pt x="1184628" y="2954966"/>
                </a:lnTo>
                <a:lnTo>
                  <a:pt x="0" y="2167124"/>
                </a:lnTo>
                <a:lnTo>
                  <a:pt x="0" y="0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 rot="341809">
            <a:off x="264838" y="3093710"/>
            <a:ext cx="1184628" cy="3251104"/>
          </a:xfrm>
          <a:custGeom>
            <a:avLst/>
            <a:gdLst/>
            <a:ahLst/>
            <a:cxnLst/>
            <a:rect l="l" t="t" r="r" b="b"/>
            <a:pathLst>
              <a:path w="1184628" h="3251104" extrusionOk="0">
                <a:moveTo>
                  <a:pt x="41609" y="0"/>
                </a:moveTo>
                <a:lnTo>
                  <a:pt x="52805" y="0"/>
                </a:lnTo>
                <a:lnTo>
                  <a:pt x="1184628" y="1381691"/>
                </a:lnTo>
                <a:lnTo>
                  <a:pt x="1184628" y="3251104"/>
                </a:lnTo>
                <a:lnTo>
                  <a:pt x="0" y="1804951"/>
                </a:lnTo>
                <a:lnTo>
                  <a:pt x="0" y="34084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4"/>
          <p:cNvCxnSpPr/>
          <p:nvPr/>
        </p:nvCxnSpPr>
        <p:spPr>
          <a:xfrm rot="-10433308">
            <a:off x="152149" y="6311466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4"/>
          <p:cNvCxnSpPr/>
          <p:nvPr/>
        </p:nvCxnSpPr>
        <p:spPr>
          <a:xfrm rot="-10433308">
            <a:off x="122578" y="6755872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4"/>
          <p:cNvCxnSpPr/>
          <p:nvPr/>
        </p:nvCxnSpPr>
        <p:spPr>
          <a:xfrm rot="-10433308">
            <a:off x="128679" y="6652696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" name="Google Shape;135;p4"/>
          <p:cNvCxnSpPr/>
          <p:nvPr/>
        </p:nvCxnSpPr>
        <p:spPr>
          <a:xfrm rot="-10433308">
            <a:off x="146654" y="6531015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p4"/>
          <p:cNvCxnSpPr/>
          <p:nvPr/>
        </p:nvCxnSpPr>
        <p:spPr>
          <a:xfrm rot="-10433308">
            <a:off x="159637" y="6422470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4"/>
          <p:cNvCxnSpPr/>
          <p:nvPr/>
        </p:nvCxnSpPr>
        <p:spPr>
          <a:xfrm rot="-10433308">
            <a:off x="212274" y="5749797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4"/>
          <p:cNvCxnSpPr/>
          <p:nvPr/>
        </p:nvCxnSpPr>
        <p:spPr>
          <a:xfrm rot="-10433308">
            <a:off x="182704" y="6194203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4"/>
          <p:cNvCxnSpPr/>
          <p:nvPr/>
        </p:nvCxnSpPr>
        <p:spPr>
          <a:xfrm rot="-10433308">
            <a:off x="188806" y="6091027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4"/>
          <p:cNvCxnSpPr/>
          <p:nvPr/>
        </p:nvCxnSpPr>
        <p:spPr>
          <a:xfrm rot="-10433308">
            <a:off x="206780" y="5969344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4"/>
          <p:cNvCxnSpPr/>
          <p:nvPr/>
        </p:nvCxnSpPr>
        <p:spPr>
          <a:xfrm rot="-10433308">
            <a:off x="219763" y="5860801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4"/>
          <p:cNvCxnSpPr/>
          <p:nvPr/>
        </p:nvCxnSpPr>
        <p:spPr>
          <a:xfrm rot="-10433308">
            <a:off x="278668" y="5176142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4"/>
          <p:cNvCxnSpPr/>
          <p:nvPr/>
        </p:nvCxnSpPr>
        <p:spPr>
          <a:xfrm rot="-10433308">
            <a:off x="249097" y="5620548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4"/>
          <p:cNvCxnSpPr/>
          <p:nvPr/>
        </p:nvCxnSpPr>
        <p:spPr>
          <a:xfrm rot="-10433308">
            <a:off x="255199" y="5517372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"/>
          <p:cNvCxnSpPr/>
          <p:nvPr/>
        </p:nvCxnSpPr>
        <p:spPr>
          <a:xfrm rot="-10433308">
            <a:off x="273173" y="5395691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4"/>
          <p:cNvCxnSpPr/>
          <p:nvPr/>
        </p:nvCxnSpPr>
        <p:spPr>
          <a:xfrm rot="-10433308">
            <a:off x="286157" y="5287146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4"/>
          <p:cNvCxnSpPr/>
          <p:nvPr/>
        </p:nvCxnSpPr>
        <p:spPr>
          <a:xfrm rot="-10433308">
            <a:off x="338794" y="4614473"/>
            <a:ext cx="35228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4"/>
          <p:cNvCxnSpPr/>
          <p:nvPr/>
        </p:nvCxnSpPr>
        <p:spPr>
          <a:xfrm rot="-10433308">
            <a:off x="309224" y="5058880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4"/>
          <p:cNvCxnSpPr/>
          <p:nvPr/>
        </p:nvCxnSpPr>
        <p:spPr>
          <a:xfrm rot="-10433308">
            <a:off x="315325" y="4955703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4"/>
          <p:cNvCxnSpPr/>
          <p:nvPr/>
        </p:nvCxnSpPr>
        <p:spPr>
          <a:xfrm rot="-10433308">
            <a:off x="333300" y="4834021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4"/>
          <p:cNvCxnSpPr/>
          <p:nvPr/>
        </p:nvCxnSpPr>
        <p:spPr>
          <a:xfrm rot="-10433308">
            <a:off x="346282" y="4725477"/>
            <a:ext cx="216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4"/>
          <p:cNvSpPr/>
          <p:nvPr/>
        </p:nvSpPr>
        <p:spPr>
          <a:xfrm rot="-4724439">
            <a:off x="826739" y="5674800"/>
            <a:ext cx="2046916" cy="437260"/>
          </a:xfrm>
          <a:custGeom>
            <a:avLst/>
            <a:gdLst/>
            <a:ahLst/>
            <a:cxnLst/>
            <a:rect l="l" t="t" r="r" b="b"/>
            <a:pathLst>
              <a:path w="2046916" h="437260" extrusionOk="0">
                <a:moveTo>
                  <a:pt x="2046916" y="0"/>
                </a:moveTo>
                <a:lnTo>
                  <a:pt x="2046916" y="437260"/>
                </a:lnTo>
                <a:lnTo>
                  <a:pt x="87051" y="437260"/>
                </a:lnTo>
                <a:lnTo>
                  <a:pt x="0" y="0"/>
                </a:lnTo>
                <a:close/>
              </a:path>
            </a:pathLst>
          </a:custGeom>
          <a:solidFill>
            <a:srgbClr val="D7C6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 rot="675561">
            <a:off x="1903535" y="4157873"/>
            <a:ext cx="437260" cy="738909"/>
          </a:xfrm>
          <a:prstGeom prst="triangle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rot="675561">
            <a:off x="2048917" y="4161428"/>
            <a:ext cx="218630" cy="369454"/>
          </a:xfrm>
          <a:custGeom>
            <a:avLst/>
            <a:gdLst/>
            <a:ahLst/>
            <a:cxnLst/>
            <a:rect l="l" t="t" r="r" b="b"/>
            <a:pathLst>
              <a:path w="304800" h="369454" extrusionOk="0">
                <a:moveTo>
                  <a:pt x="0" y="369454"/>
                </a:moveTo>
                <a:lnTo>
                  <a:pt x="152400" y="0"/>
                </a:lnTo>
                <a:lnTo>
                  <a:pt x="304800" y="369454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4"/>
          <p:cNvCxnSpPr/>
          <p:nvPr/>
        </p:nvCxnSpPr>
        <p:spPr>
          <a:xfrm rot="10800000" flipH="1">
            <a:off x="1739322" y="4903430"/>
            <a:ext cx="398367" cy="19655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4"/>
          <p:cNvCxnSpPr/>
          <p:nvPr/>
        </p:nvCxnSpPr>
        <p:spPr>
          <a:xfrm rot="10800000" flipH="1">
            <a:off x="1586323" y="4888134"/>
            <a:ext cx="398367" cy="19655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0_Foster_Template_SlidesMania_4">
  <p:cSld name="0060_Foster_Template_SlidesMania_4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/>
          <p:nvPr/>
        </p:nvSpPr>
        <p:spPr>
          <a:xfrm rot="2223868">
            <a:off x="894052" y="4315604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EA92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 rot="2844275">
            <a:off x="777239" y="3688677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C709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 rot="-2555725">
            <a:off x="-390992" y="4481271"/>
            <a:ext cx="1389807" cy="609600"/>
          </a:xfrm>
          <a:custGeom>
            <a:avLst/>
            <a:gdLst/>
            <a:ahLst/>
            <a:cxnLst/>
            <a:rect l="l" t="t" r="r" b="b"/>
            <a:pathLst>
              <a:path w="1389807" h="609600" extrusionOk="0">
                <a:moveTo>
                  <a:pt x="1389807" y="0"/>
                </a:moveTo>
                <a:lnTo>
                  <a:pt x="1389807" y="609600"/>
                </a:lnTo>
                <a:lnTo>
                  <a:pt x="0" y="609600"/>
                </a:lnTo>
                <a:lnTo>
                  <a:pt x="560466" y="0"/>
                </a:lnTo>
                <a:close/>
              </a:path>
            </a:pathLst>
          </a:custGeom>
          <a:solidFill>
            <a:srgbClr val="ED87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 rot="-2555725">
            <a:off x="482616" y="4238078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 rot="-2555725">
            <a:off x="294038" y="4411457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 rot="-3176132">
            <a:off x="-646566" y="5491873"/>
            <a:ext cx="2030512" cy="609600"/>
          </a:xfrm>
          <a:custGeom>
            <a:avLst/>
            <a:gdLst/>
            <a:ahLst/>
            <a:cxnLst/>
            <a:rect l="l" t="t" r="r" b="b"/>
            <a:pathLst>
              <a:path w="2030512" h="609600" extrusionOk="0">
                <a:moveTo>
                  <a:pt x="2030512" y="0"/>
                </a:moveTo>
                <a:lnTo>
                  <a:pt x="2030512" y="609600"/>
                </a:lnTo>
                <a:lnTo>
                  <a:pt x="0" y="609600"/>
                </a:lnTo>
                <a:lnTo>
                  <a:pt x="807076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 rot="-3176132">
            <a:off x="691744" y="4950082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 rot="-3176132">
            <a:off x="537348" y="5154492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 rot="-3176132">
            <a:off x="-246622" y="6047664"/>
            <a:ext cx="621775" cy="308566"/>
          </a:xfrm>
          <a:custGeom>
            <a:avLst/>
            <a:gdLst/>
            <a:ahLst/>
            <a:cxnLst/>
            <a:rect l="l" t="t" r="r" b="b"/>
            <a:pathLst>
              <a:path w="621775" h="308566" extrusionOk="0">
                <a:moveTo>
                  <a:pt x="606564" y="91049"/>
                </a:moveTo>
                <a:cubicBezTo>
                  <a:pt x="616537" y="103004"/>
                  <a:pt x="621775" y="115382"/>
                  <a:pt x="621775" y="128060"/>
                </a:cubicBezTo>
                <a:cubicBezTo>
                  <a:pt x="621775" y="216806"/>
                  <a:pt x="365125" y="290850"/>
                  <a:pt x="23944" y="307974"/>
                </a:cubicBezTo>
                <a:lnTo>
                  <a:pt x="0" y="308566"/>
                </a:lnTo>
                <a:lnTo>
                  <a:pt x="408523" y="0"/>
                </a:lnTo>
                <a:lnTo>
                  <a:pt x="493904" y="25382"/>
                </a:lnTo>
                <a:cubicBezTo>
                  <a:pt x="547725" y="44922"/>
                  <a:pt x="586616" y="67140"/>
                  <a:pt x="606564" y="910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2004779" y="4973559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 rot="-5400000">
            <a:off x="1739471" y="5982970"/>
            <a:ext cx="1140217" cy="609600"/>
          </a:xfrm>
          <a:custGeom>
            <a:avLst/>
            <a:gdLst/>
            <a:ahLst/>
            <a:cxnLst/>
            <a:rect l="l" t="t" r="r" b="b"/>
            <a:pathLst>
              <a:path w="1140217" h="609600" extrusionOk="0">
                <a:moveTo>
                  <a:pt x="1140217" y="0"/>
                </a:moveTo>
                <a:lnTo>
                  <a:pt x="1140217" y="609600"/>
                </a:lnTo>
                <a:lnTo>
                  <a:pt x="0" y="609600"/>
                </a:lnTo>
                <a:lnTo>
                  <a:pt x="1" y="0"/>
                </a:lnTo>
                <a:close/>
              </a:path>
            </a:pathLst>
          </a:cu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 rot="-5400000">
            <a:off x="2221238" y="5751913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 rot="-5400000">
            <a:off x="2221238" y="6008080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 rot="-589483">
            <a:off x="2507505" y="4990856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FF0D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 rot="-5989483">
            <a:off x="2371630" y="6010123"/>
            <a:ext cx="1207639" cy="609600"/>
          </a:xfrm>
          <a:custGeom>
            <a:avLst/>
            <a:gdLst/>
            <a:ahLst/>
            <a:cxnLst/>
            <a:rect l="l" t="t" r="r" b="b"/>
            <a:pathLst>
              <a:path w="1207639" h="609600" extrusionOk="0">
                <a:moveTo>
                  <a:pt x="1207639" y="609600"/>
                </a:moveTo>
                <a:lnTo>
                  <a:pt x="0" y="609600"/>
                </a:lnTo>
                <a:lnTo>
                  <a:pt x="105567" y="0"/>
                </a:lnTo>
                <a:lnTo>
                  <a:pt x="1207639" y="0"/>
                </a:lnTo>
                <a:close/>
              </a:path>
            </a:pathLst>
          </a:custGeom>
          <a:solidFill>
            <a:srgbClr val="FF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 rot="-5989483">
            <a:off x="2841218" y="5750197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 rot="-5989483">
            <a:off x="2884929" y="6002607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 rot="499573">
            <a:off x="1506746" y="4901317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64A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 rot="-4900427">
            <a:off x="1029956" y="5967008"/>
            <a:ext cx="1273840" cy="609600"/>
          </a:xfrm>
          <a:custGeom>
            <a:avLst/>
            <a:gdLst/>
            <a:ahLst/>
            <a:cxnLst/>
            <a:rect l="l" t="t" r="r" b="b"/>
            <a:pathLst>
              <a:path w="1273840" h="609600" extrusionOk="0">
                <a:moveTo>
                  <a:pt x="1273840" y="0"/>
                </a:moveTo>
                <a:lnTo>
                  <a:pt x="1273840" y="609600"/>
                </a:lnTo>
                <a:lnTo>
                  <a:pt x="89216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B5CF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 rot="-4900427">
            <a:off x="1622392" y="5671574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 rot="-4900427">
            <a:off x="1585297" y="5925041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 rot="1204593">
            <a:off x="1211996" y="4701718"/>
            <a:ext cx="609601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0467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 rot="-4195407">
            <a:off x="297816" y="5884427"/>
            <a:ext cx="1629859" cy="609600"/>
          </a:xfrm>
          <a:custGeom>
            <a:avLst/>
            <a:gdLst/>
            <a:ahLst/>
            <a:cxnLst/>
            <a:rect l="l" t="t" r="r" b="b"/>
            <a:pathLst>
              <a:path w="1629859" h="609600" extrusionOk="0">
                <a:moveTo>
                  <a:pt x="1629859" y="0"/>
                </a:moveTo>
                <a:lnTo>
                  <a:pt x="1629859" y="609600"/>
                </a:lnTo>
                <a:lnTo>
                  <a:pt x="222799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4AF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 rot="-4195407">
            <a:off x="1189663" y="5435956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195407">
            <a:off x="1101727" y="5676557"/>
            <a:ext cx="166255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195407">
            <a:off x="687447" y="6579517"/>
            <a:ext cx="382917" cy="300085"/>
          </a:xfrm>
          <a:custGeom>
            <a:avLst/>
            <a:gdLst/>
            <a:ahLst/>
            <a:cxnLst/>
            <a:rect l="l" t="t" r="r" b="b"/>
            <a:pathLst>
              <a:path w="382917" h="300085" extrusionOk="0">
                <a:moveTo>
                  <a:pt x="382917" y="159312"/>
                </a:moveTo>
                <a:cubicBezTo>
                  <a:pt x="382917" y="210024"/>
                  <a:pt x="299113" y="255935"/>
                  <a:pt x="163621" y="289168"/>
                </a:cubicBezTo>
                <a:lnTo>
                  <a:pt x="109677" y="300085"/>
                </a:lnTo>
                <a:lnTo>
                  <a:pt x="0" y="0"/>
                </a:lnTo>
                <a:lnTo>
                  <a:pt x="52811" y="7031"/>
                </a:lnTo>
                <a:cubicBezTo>
                  <a:pt x="251973" y="40033"/>
                  <a:pt x="382917" y="95922"/>
                  <a:pt x="382917" y="1593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0_Foster_Template_SlidesMania_3">
  <p:cSld name="0060_Foster_Template_SlidesMania_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 rot="-5400000">
            <a:off x="8381452" y="5753947"/>
            <a:ext cx="1611189" cy="609600"/>
          </a:xfrm>
          <a:custGeom>
            <a:avLst/>
            <a:gdLst/>
            <a:ahLst/>
            <a:cxnLst/>
            <a:rect l="l" t="t" r="r" b="b"/>
            <a:pathLst>
              <a:path w="1611189" h="609600" extrusionOk="0">
                <a:moveTo>
                  <a:pt x="1611189" y="0"/>
                </a:moveTo>
                <a:lnTo>
                  <a:pt x="1611189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EEE1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8882247" y="4628491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9034648" y="4628493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rot="-7185379">
            <a:off x="10717604" y="4692474"/>
            <a:ext cx="2499216" cy="609600"/>
          </a:xfrm>
          <a:custGeom>
            <a:avLst/>
            <a:gdLst/>
            <a:ahLst/>
            <a:cxnLst/>
            <a:rect l="l" t="t" r="r" b="b"/>
            <a:pathLst>
              <a:path w="2499216" h="609600" extrusionOk="0">
                <a:moveTo>
                  <a:pt x="2499216" y="609600"/>
                </a:moveTo>
                <a:lnTo>
                  <a:pt x="1066305" y="609600"/>
                </a:lnTo>
                <a:lnTo>
                  <a:pt x="0" y="0"/>
                </a:lnTo>
                <a:lnTo>
                  <a:pt x="2499216" y="0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rot="-1785379">
            <a:off x="10887204" y="3328953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 rot="-1785379">
            <a:off x="10947922" y="3353311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 rot="113696">
            <a:off x="10371462" y="3865595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 rot="-5286304">
            <a:off x="9433543" y="5377577"/>
            <a:ext cx="2385887" cy="609600"/>
          </a:xfrm>
          <a:custGeom>
            <a:avLst/>
            <a:gdLst/>
            <a:ahLst/>
            <a:cxnLst/>
            <a:rect l="l" t="t" r="r" b="b"/>
            <a:pathLst>
              <a:path w="2385887" h="609600" extrusionOk="0">
                <a:moveTo>
                  <a:pt x="2385887" y="0"/>
                </a:moveTo>
                <a:lnTo>
                  <a:pt x="2385887" y="609600"/>
                </a:lnTo>
                <a:lnTo>
                  <a:pt x="20169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A55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 rot="113696">
            <a:off x="10529970" y="3865696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1C4B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rot="-5400000">
            <a:off x="8848586" y="5592769"/>
            <a:ext cx="1934040" cy="609600"/>
          </a:xfrm>
          <a:custGeom>
            <a:avLst/>
            <a:gdLst/>
            <a:ahLst/>
            <a:cxnLst/>
            <a:rect l="l" t="t" r="r" b="b"/>
            <a:pathLst>
              <a:path w="1934040" h="609600" extrusionOk="0">
                <a:moveTo>
                  <a:pt x="1934040" y="0"/>
                </a:moveTo>
                <a:lnTo>
                  <a:pt x="193404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9510807" y="4305887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663207" y="4305887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 rot="-7403271">
            <a:off x="10627297" y="3187292"/>
            <a:ext cx="2503134" cy="609600"/>
          </a:xfrm>
          <a:custGeom>
            <a:avLst/>
            <a:gdLst/>
            <a:ahLst/>
            <a:cxnLst/>
            <a:rect l="l" t="t" r="r" b="b"/>
            <a:pathLst>
              <a:path w="2503134" h="609600" extrusionOk="0">
                <a:moveTo>
                  <a:pt x="2503134" y="609600"/>
                </a:moveTo>
                <a:lnTo>
                  <a:pt x="924935" y="609600"/>
                </a:lnTo>
                <a:lnTo>
                  <a:pt x="0" y="0"/>
                </a:lnTo>
                <a:lnTo>
                  <a:pt x="2503134" y="0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 rot="-2003271">
            <a:off x="10713447" y="1873960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 rot="-2003271">
            <a:off x="10764191" y="1904447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 rot="-6333389">
            <a:off x="9811278" y="5817056"/>
            <a:ext cx="1711658" cy="609600"/>
          </a:xfrm>
          <a:custGeom>
            <a:avLst/>
            <a:gdLst/>
            <a:ahLst/>
            <a:cxnLst/>
            <a:rect l="l" t="t" r="r" b="b"/>
            <a:pathLst>
              <a:path w="1711658" h="609600" extrusionOk="0">
                <a:moveTo>
                  <a:pt x="1711658" y="609600"/>
                </a:moveTo>
                <a:lnTo>
                  <a:pt x="0" y="609600"/>
                </a:lnTo>
                <a:lnTo>
                  <a:pt x="169705" y="1"/>
                </a:lnTo>
                <a:lnTo>
                  <a:pt x="1711658" y="0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 rot="-933389">
            <a:off x="10052634" y="4686902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 rot="-933389">
            <a:off x="10151880" y="4690926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 rot="-6587260">
            <a:off x="10477411" y="5560067"/>
            <a:ext cx="2278175" cy="609600"/>
          </a:xfrm>
          <a:custGeom>
            <a:avLst/>
            <a:gdLst/>
            <a:ahLst/>
            <a:cxnLst/>
            <a:rect l="l" t="t" r="r" b="b"/>
            <a:pathLst>
              <a:path w="2278175" h="609600" extrusionOk="0">
                <a:moveTo>
                  <a:pt x="2278175" y="609600"/>
                </a:moveTo>
                <a:lnTo>
                  <a:pt x="276898" y="609600"/>
                </a:lnTo>
                <a:lnTo>
                  <a:pt x="0" y="509978"/>
                </a:lnTo>
                <a:lnTo>
                  <a:pt x="183479" y="1"/>
                </a:lnTo>
                <a:lnTo>
                  <a:pt x="2278175" y="0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 rot="-1187260">
            <a:off x="10820343" y="4186819"/>
            <a:ext cx="609601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 rot="-1187260">
            <a:off x="10910206" y="4197727"/>
            <a:ext cx="304800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62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/>
          <p:nvPr/>
        </p:nvSpPr>
        <p:spPr>
          <a:xfrm>
            <a:off x="2690950" y="1367903"/>
            <a:ext cx="681609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 i="0" u="none" strike="noStrike" cap="none" dirty="0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WELCOME to Ms. Beach’s art </a:t>
            </a:r>
            <a:r>
              <a:rPr lang="es-ES" sz="7200" b="1" i="0" u="none" strike="noStrike" cap="none" dirty="0" err="1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class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/>
        </p:nvSpPr>
        <p:spPr>
          <a:xfrm>
            <a:off x="7772097" y="425226"/>
            <a:ext cx="434977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dirty="0" smtClean="0">
                <a:solidFill>
                  <a:schemeClr val="lt1"/>
                </a:solidFill>
                <a:latin typeface="Chalkboard SE" charset="0"/>
                <a:ea typeface="Chalkboard SE" charset="0"/>
                <a:cs typeface="Chalkboard SE" charset="0"/>
                <a:sym typeface="Architects Daughter"/>
              </a:rPr>
              <a:t>GRADES</a:t>
            </a:r>
            <a:endParaRPr sz="5400" b="1" dirty="0">
              <a:solidFill>
                <a:schemeClr val="lt1"/>
              </a:solidFill>
              <a:latin typeface="Chalkboard SE" charset="0"/>
              <a:ea typeface="Chalkboard SE" charset="0"/>
              <a:cs typeface="Chalkboard SE" charset="0"/>
              <a:sym typeface="Architects Daugh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748" y="3363557"/>
            <a:ext cx="5243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MAKE SURE your name is on your work!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79570" y="1256226"/>
            <a:ext cx="3717358" cy="23063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oogle Shape;351;p13"/>
          <p:cNvGrpSpPr/>
          <p:nvPr/>
        </p:nvGrpSpPr>
        <p:grpSpPr>
          <a:xfrm>
            <a:off x="172841" y="863508"/>
            <a:ext cx="2737965" cy="1199064"/>
            <a:chOff x="19866" y="4333798"/>
            <a:chExt cx="1884320" cy="610197"/>
          </a:xfrm>
        </p:grpSpPr>
        <p:sp>
          <p:nvSpPr>
            <p:cNvPr id="33" name="Google Shape;352;p13"/>
            <p:cNvSpPr/>
            <p:nvPr/>
          </p:nvSpPr>
          <p:spPr>
            <a:xfrm rot="5400000">
              <a:off x="1217401" y="4257210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0D0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53;p13"/>
            <p:cNvSpPr/>
            <p:nvPr/>
          </p:nvSpPr>
          <p:spPr>
            <a:xfrm>
              <a:off x="19866" y="4334394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4;p13"/>
            <p:cNvSpPr/>
            <p:nvPr/>
          </p:nvSpPr>
          <p:spPr>
            <a:xfrm>
              <a:off x="742522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55;p13"/>
            <p:cNvSpPr/>
            <p:nvPr/>
          </p:nvSpPr>
          <p:spPr>
            <a:xfrm>
              <a:off x="486355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35748" y="655862"/>
            <a:ext cx="5243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READ</a:t>
            </a:r>
            <a:r>
              <a:rPr lang="en-US" sz="4800" dirty="0" smtClean="0">
                <a:solidFill>
                  <a:schemeClr val="bg1"/>
                </a:solidFill>
              </a:rPr>
              <a:t>  and follow ALL INSTRUCTIONS!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37" name="Google Shape;336;p13"/>
          <p:cNvGrpSpPr/>
          <p:nvPr/>
        </p:nvGrpSpPr>
        <p:grpSpPr>
          <a:xfrm>
            <a:off x="278729" y="3363557"/>
            <a:ext cx="2371445" cy="1199064"/>
            <a:chOff x="0" y="1900149"/>
            <a:chExt cx="1884320" cy="610197"/>
          </a:xfrm>
        </p:grpSpPr>
        <p:sp>
          <p:nvSpPr>
            <p:cNvPr id="38" name="Google Shape;337;p13"/>
            <p:cNvSpPr/>
            <p:nvPr/>
          </p:nvSpPr>
          <p:spPr>
            <a:xfrm rot="5400000">
              <a:off x="1197535" y="1823561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93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38;p13"/>
            <p:cNvSpPr/>
            <p:nvPr/>
          </p:nvSpPr>
          <p:spPr>
            <a:xfrm>
              <a:off x="0" y="1900745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5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39;p13"/>
            <p:cNvSpPr/>
            <p:nvPr/>
          </p:nvSpPr>
          <p:spPr>
            <a:xfrm>
              <a:off x="722656" y="1900149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40;p13"/>
            <p:cNvSpPr/>
            <p:nvPr/>
          </p:nvSpPr>
          <p:spPr>
            <a:xfrm>
              <a:off x="466489" y="1900149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06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/>
        </p:nvSpPr>
        <p:spPr>
          <a:xfrm>
            <a:off x="7772097" y="425226"/>
            <a:ext cx="434977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dirty="0" smtClean="0">
                <a:solidFill>
                  <a:schemeClr val="lt1"/>
                </a:solidFill>
                <a:latin typeface="Chalkboard SE" charset="0"/>
                <a:ea typeface="Chalkboard SE" charset="0"/>
                <a:cs typeface="Chalkboard SE" charset="0"/>
                <a:sym typeface="Architects Daughter"/>
              </a:rPr>
              <a:t>GRADES</a:t>
            </a:r>
            <a:endParaRPr sz="5400" b="1" dirty="0">
              <a:solidFill>
                <a:schemeClr val="lt1"/>
              </a:solidFill>
              <a:latin typeface="Chalkboard SE" charset="0"/>
              <a:ea typeface="Chalkboard SE" charset="0"/>
              <a:cs typeface="Chalkboard SE" charset="0"/>
              <a:sym typeface="Architects Daugh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2434" y="3113685"/>
            <a:ext cx="48855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ASK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for help if you need assistance. (should be by email when not in the room)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748" y="655862"/>
            <a:ext cx="5243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FOCUS</a:t>
            </a:r>
            <a:r>
              <a:rPr lang="en-US" sz="4800" b="1" dirty="0" smtClean="0">
                <a:solidFill>
                  <a:schemeClr val="bg1"/>
                </a:solidFill>
              </a:rPr>
              <a:t> on your work</a:t>
            </a:r>
            <a:r>
              <a:rPr lang="en-US" sz="4800" dirty="0" smtClean="0">
                <a:solidFill>
                  <a:schemeClr val="bg1"/>
                </a:solidFill>
              </a:rPr>
              <a:t>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79570" y="1256226"/>
            <a:ext cx="3717358" cy="23063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oogle Shape;351;p13"/>
          <p:cNvGrpSpPr/>
          <p:nvPr/>
        </p:nvGrpSpPr>
        <p:grpSpPr>
          <a:xfrm>
            <a:off x="367451" y="511832"/>
            <a:ext cx="2515962" cy="1162043"/>
            <a:chOff x="19866" y="4333798"/>
            <a:chExt cx="1884320" cy="610197"/>
          </a:xfrm>
        </p:grpSpPr>
        <p:sp>
          <p:nvSpPr>
            <p:cNvPr id="53" name="Google Shape;352;p13"/>
            <p:cNvSpPr/>
            <p:nvPr/>
          </p:nvSpPr>
          <p:spPr>
            <a:xfrm rot="5400000">
              <a:off x="1217401" y="4257210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53;p13"/>
            <p:cNvSpPr/>
            <p:nvPr/>
          </p:nvSpPr>
          <p:spPr>
            <a:xfrm>
              <a:off x="19866" y="4334394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C05">
                <a:alpha val="8313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54;p13"/>
            <p:cNvSpPr/>
            <p:nvPr/>
          </p:nvSpPr>
          <p:spPr>
            <a:xfrm>
              <a:off x="742522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55;p13"/>
            <p:cNvSpPr/>
            <p:nvPr/>
          </p:nvSpPr>
          <p:spPr>
            <a:xfrm>
              <a:off x="486355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341;p13"/>
          <p:cNvGrpSpPr/>
          <p:nvPr/>
        </p:nvGrpSpPr>
        <p:grpSpPr>
          <a:xfrm>
            <a:off x="367450" y="3631474"/>
            <a:ext cx="2515963" cy="1025525"/>
            <a:chOff x="0" y="2705691"/>
            <a:chExt cx="1884320" cy="610197"/>
          </a:xfrm>
        </p:grpSpPr>
        <p:sp>
          <p:nvSpPr>
            <p:cNvPr id="58" name="Google Shape;342;p13"/>
            <p:cNvSpPr/>
            <p:nvPr/>
          </p:nvSpPr>
          <p:spPr>
            <a:xfrm rot="5400000">
              <a:off x="1197535" y="2629103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00D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43;p13"/>
            <p:cNvSpPr/>
            <p:nvPr/>
          </p:nvSpPr>
          <p:spPr>
            <a:xfrm>
              <a:off x="0" y="2706287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44;p13"/>
            <p:cNvSpPr/>
            <p:nvPr/>
          </p:nvSpPr>
          <p:spPr>
            <a:xfrm>
              <a:off x="722656" y="2705691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45;p13"/>
            <p:cNvSpPr/>
            <p:nvPr/>
          </p:nvSpPr>
          <p:spPr>
            <a:xfrm>
              <a:off x="466489" y="2705691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62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/>
        </p:nvSpPr>
        <p:spPr>
          <a:xfrm>
            <a:off x="7772097" y="425226"/>
            <a:ext cx="434977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dirty="0" smtClean="0">
                <a:solidFill>
                  <a:schemeClr val="lt1"/>
                </a:solidFill>
                <a:latin typeface="Chalkboard SE" charset="0"/>
                <a:ea typeface="Chalkboard SE" charset="0"/>
                <a:cs typeface="Chalkboard SE" charset="0"/>
                <a:sym typeface="Architects Daughter"/>
              </a:rPr>
              <a:t>GRADES</a:t>
            </a:r>
            <a:endParaRPr sz="5400" b="1" dirty="0">
              <a:solidFill>
                <a:schemeClr val="lt1"/>
              </a:solidFill>
              <a:latin typeface="Chalkboard SE" charset="0"/>
              <a:ea typeface="Chalkboard SE" charset="0"/>
              <a:cs typeface="Chalkboard SE" charset="0"/>
              <a:sym typeface="Architects Daugh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589" y="2456158"/>
            <a:ext cx="5630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chemeClr val="bg1"/>
                </a:solidFill>
              </a:rPr>
              <a:t>All assignments will be turned in to the work to be graded bins or uploaded into focus.</a:t>
            </a:r>
            <a:endParaRPr lang="en-US" sz="4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748" y="655862"/>
            <a:ext cx="5243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Keep</a:t>
            </a:r>
            <a:r>
              <a:rPr lang="en-US" sz="4800" dirty="0" smtClean="0">
                <a:solidFill>
                  <a:schemeClr val="bg1"/>
                </a:solidFill>
              </a:rPr>
              <a:t> up with due dates!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79570" y="1256226"/>
            <a:ext cx="3717358" cy="23063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oogle Shape;331;p13"/>
          <p:cNvGrpSpPr/>
          <p:nvPr/>
        </p:nvGrpSpPr>
        <p:grpSpPr>
          <a:xfrm>
            <a:off x="260443" y="3474720"/>
            <a:ext cx="2352128" cy="1477543"/>
            <a:chOff x="0" y="1094606"/>
            <a:chExt cx="1884320" cy="610197"/>
          </a:xfrm>
        </p:grpSpPr>
        <p:sp>
          <p:nvSpPr>
            <p:cNvPr id="24" name="Google Shape;332;p13"/>
            <p:cNvSpPr/>
            <p:nvPr/>
          </p:nvSpPr>
          <p:spPr>
            <a:xfrm rot="5400000">
              <a:off x="1197535" y="1018018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9420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33;p13"/>
            <p:cNvSpPr/>
            <p:nvPr/>
          </p:nvSpPr>
          <p:spPr>
            <a:xfrm>
              <a:off x="0" y="1095202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8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34;p13"/>
            <p:cNvSpPr/>
            <p:nvPr/>
          </p:nvSpPr>
          <p:spPr>
            <a:xfrm>
              <a:off x="722656" y="1094606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35;p13"/>
            <p:cNvSpPr/>
            <p:nvPr/>
          </p:nvSpPr>
          <p:spPr>
            <a:xfrm>
              <a:off x="466489" y="1094606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56;p13"/>
          <p:cNvGrpSpPr/>
          <p:nvPr/>
        </p:nvGrpSpPr>
        <p:grpSpPr>
          <a:xfrm>
            <a:off x="250510" y="1018818"/>
            <a:ext cx="2260568" cy="1094845"/>
            <a:chOff x="11739" y="5129507"/>
            <a:chExt cx="1884320" cy="610197"/>
          </a:xfrm>
        </p:grpSpPr>
        <p:sp>
          <p:nvSpPr>
            <p:cNvPr id="22" name="Google Shape;357;p13"/>
            <p:cNvSpPr/>
            <p:nvPr/>
          </p:nvSpPr>
          <p:spPr>
            <a:xfrm rot="5400000">
              <a:off x="1209274" y="5052919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0432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8;p13"/>
            <p:cNvSpPr/>
            <p:nvPr/>
          </p:nvSpPr>
          <p:spPr>
            <a:xfrm>
              <a:off x="11739" y="5130103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D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59;p13"/>
            <p:cNvSpPr/>
            <p:nvPr/>
          </p:nvSpPr>
          <p:spPr>
            <a:xfrm>
              <a:off x="734395" y="5129507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60;p13"/>
            <p:cNvSpPr/>
            <p:nvPr/>
          </p:nvSpPr>
          <p:spPr>
            <a:xfrm>
              <a:off x="478228" y="5129507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7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350" y="376518"/>
            <a:ext cx="8848639" cy="5016758"/>
          </a:xfrm>
          <a:prstGeom prst="rect">
            <a:avLst/>
          </a:prstGeom>
          <a:noFill/>
          <a:ln w="76200">
            <a:solidFill>
              <a:srgbClr val="FFFC05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PLAGIARISM </a:t>
            </a:r>
            <a:r>
              <a:rPr lang="en-US" sz="4000" b="1" u="sng" dirty="0">
                <a:solidFill>
                  <a:schemeClr val="bg1"/>
                </a:solidFill>
              </a:rPr>
              <a:t>or CHEATING ON AN ASSIGNMENT or TEST</a:t>
            </a:r>
            <a:r>
              <a:rPr lang="en-US" sz="4000" b="1" dirty="0">
                <a:solidFill>
                  <a:schemeClr val="bg1"/>
                </a:solidFill>
              </a:rPr>
              <a:t>: you will receive a “0” and the will not be able to redo that assignment. That includes copying another student’s paper or using a photo they have not taken to make an art piece. Students must do their own work!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3" name="Google Shape;351;p13"/>
          <p:cNvGrpSpPr/>
          <p:nvPr/>
        </p:nvGrpSpPr>
        <p:grpSpPr>
          <a:xfrm>
            <a:off x="172841" y="863507"/>
            <a:ext cx="2737965" cy="2498257"/>
            <a:chOff x="19866" y="4333798"/>
            <a:chExt cx="1884320" cy="610197"/>
          </a:xfrm>
        </p:grpSpPr>
        <p:sp>
          <p:nvSpPr>
            <p:cNvPr id="4" name="Google Shape;352;p13"/>
            <p:cNvSpPr/>
            <p:nvPr/>
          </p:nvSpPr>
          <p:spPr>
            <a:xfrm rot="5400000">
              <a:off x="1217401" y="4257210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0D0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53;p13"/>
            <p:cNvSpPr/>
            <p:nvPr/>
          </p:nvSpPr>
          <p:spPr>
            <a:xfrm>
              <a:off x="19866" y="4334394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54;p13"/>
            <p:cNvSpPr/>
            <p:nvPr/>
          </p:nvSpPr>
          <p:spPr>
            <a:xfrm>
              <a:off x="742522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55;p13"/>
            <p:cNvSpPr/>
            <p:nvPr/>
          </p:nvSpPr>
          <p:spPr>
            <a:xfrm>
              <a:off x="486355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5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19" y="320463"/>
            <a:ext cx="3463098" cy="346515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/>
          <p:nvPr/>
        </p:nvSpPr>
        <p:spPr>
          <a:xfrm>
            <a:off x="53027" y="1222042"/>
            <a:ext cx="40020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 Expectations</a:t>
            </a:r>
            <a:endParaRPr sz="4000" b="1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4055108" y="1480206"/>
            <a:ext cx="7680959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Attendance requirements in this class will follow the pupil progression plan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US" sz="3600" dirty="0">
              <a:solidFill>
                <a:schemeClr val="bg1"/>
              </a:solidFill>
            </a:endParaRP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If absent, follows the pupil progression plan for make-up work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Arrives to class on time. </a:t>
            </a:r>
            <a:endParaRPr sz="2000" dirty="0">
              <a:solidFill>
                <a:schemeClr val="bg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03" y="392587"/>
            <a:ext cx="7986596" cy="646331"/>
          </a:xfrm>
          <a:prstGeom prst="rect">
            <a:avLst/>
          </a:prstGeom>
          <a:noFill/>
          <a:ln w="38100">
            <a:solidFill>
              <a:srgbClr val="FFFC0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   1. Attendance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9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19" y="320463"/>
            <a:ext cx="3426522" cy="28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/>
          <p:nvPr/>
        </p:nvSpPr>
        <p:spPr>
          <a:xfrm>
            <a:off x="34739" y="859740"/>
            <a:ext cx="40020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 Expectations</a:t>
            </a:r>
            <a:endParaRPr sz="4000" b="1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3487830" y="2230014"/>
            <a:ext cx="8399369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Put in </a:t>
            </a:r>
            <a:r>
              <a:rPr lang="en-US" sz="3600" b="1" u="sng" dirty="0">
                <a:solidFill>
                  <a:schemeClr val="bg1"/>
                </a:solidFill>
              </a:rPr>
              <a:t>100% effort </a:t>
            </a:r>
            <a:r>
              <a:rPr lang="en-US" sz="3600" dirty="0">
                <a:solidFill>
                  <a:schemeClr val="bg1"/>
                </a:solidFill>
              </a:rPr>
              <a:t>in all class activities and all assignments at all times.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Complete all assignments appropriately to the best of their ability. 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Adheres to all policies as outlined in the Duval County Schools Student Code of Conduct Handbook.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661" y="505592"/>
            <a:ext cx="7573821" cy="1631216"/>
          </a:xfrm>
          <a:prstGeom prst="rect">
            <a:avLst/>
          </a:prstGeom>
          <a:noFill/>
          <a:ln w="38100">
            <a:solidFill>
              <a:srgbClr val="FFFC0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   2. STRIVES TO BE THE BEST </a:t>
            </a: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             HE/SHE CAN BE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19" y="320463"/>
            <a:ext cx="3554538" cy="280678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/>
          <p:nvPr/>
        </p:nvSpPr>
        <p:spPr>
          <a:xfrm>
            <a:off x="98747" y="792697"/>
            <a:ext cx="40020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 Expectations</a:t>
            </a:r>
            <a:endParaRPr sz="4000" b="1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3487830" y="2230014"/>
            <a:ext cx="8399369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Helps keep the classroom and art tools clean.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Participates in school, county, state, and national art shows/competitions.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03" y="392587"/>
            <a:ext cx="7986596" cy="1631216"/>
          </a:xfrm>
          <a:prstGeom prst="rect">
            <a:avLst/>
          </a:prstGeom>
          <a:noFill/>
          <a:ln w="38100">
            <a:solidFill>
              <a:srgbClr val="FFFC0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   3. </a:t>
            </a:r>
            <a:r>
              <a:rPr lang="en-US" sz="3600" dirty="0">
                <a:solidFill>
                  <a:schemeClr val="bg1"/>
                </a:solidFill>
              </a:rPr>
              <a:t>IS PROUD OF </a:t>
            </a:r>
            <a:r>
              <a:rPr lang="en-US" sz="3600" dirty="0" smtClean="0">
                <a:solidFill>
                  <a:schemeClr val="bg1"/>
                </a:solidFill>
              </a:rPr>
              <a:t>HIS/HER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</a:t>
            </a:r>
            <a:r>
              <a:rPr lang="en-US" sz="3600" dirty="0">
                <a:solidFill>
                  <a:schemeClr val="bg1"/>
                </a:solidFill>
              </a:rPr>
              <a:t>SCHOOL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9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033"/>
            <a:ext cx="3487829" cy="303580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/>
          <p:nvPr/>
        </p:nvSpPr>
        <p:spPr>
          <a:xfrm>
            <a:off x="-349309" y="655114"/>
            <a:ext cx="40020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 Expectations</a:t>
            </a:r>
            <a:endParaRPr sz="4000" b="1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3900603" y="2230014"/>
            <a:ext cx="7986596" cy="396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400" dirty="0">
                <a:solidFill>
                  <a:schemeClr val="bg1"/>
                </a:solidFill>
              </a:rPr>
              <a:t>Treats all others in the classroom with respect and kindness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Is polite and courteous.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u="sng" dirty="0" smtClean="0">
                <a:solidFill>
                  <a:schemeClr val="bg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Profanity of any kind is not allowed</a:t>
            </a:r>
            <a:endParaRPr sz="2400" u="sng" dirty="0">
              <a:solidFill>
                <a:schemeClr val="bg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603" y="392587"/>
            <a:ext cx="7986596" cy="1200329"/>
          </a:xfrm>
          <a:prstGeom prst="rect">
            <a:avLst/>
          </a:prstGeom>
          <a:noFill/>
          <a:ln w="38100">
            <a:solidFill>
              <a:srgbClr val="FFFC0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   4. </a:t>
            </a:r>
            <a:r>
              <a:rPr lang="en-US" sz="3600" dirty="0">
                <a:solidFill>
                  <a:schemeClr val="bg1"/>
                </a:solidFill>
              </a:rPr>
              <a:t>TREATS OTHERS AS HE/SHE WOULD LIKE TO BE TREATED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0461"/>
            <a:ext cx="4295663" cy="2788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/>
          <p:nvPr/>
        </p:nvSpPr>
        <p:spPr>
          <a:xfrm>
            <a:off x="146790" y="859739"/>
            <a:ext cx="40020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 Expectations</a:t>
            </a:r>
            <a:endParaRPr sz="4000" b="1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4148871" y="2230014"/>
            <a:ext cx="7738328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Application </a:t>
            </a:r>
            <a:r>
              <a:rPr lang="en-US" sz="3600" dirty="0">
                <a:solidFill>
                  <a:schemeClr val="bg1"/>
                </a:solidFill>
              </a:rPr>
              <a:t>of perfumes, makeup, hair spray, lotions, deodorant, and cologne is not permitted in the art room.</a:t>
            </a:r>
          </a:p>
          <a:p>
            <a:pPr lvl="0"/>
            <a:endParaRPr lang="en-US" sz="3600" dirty="0" smtClean="0">
              <a:solidFill>
                <a:schemeClr val="bg1"/>
              </a:solidFill>
            </a:endParaRP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There </a:t>
            </a:r>
            <a:r>
              <a:rPr lang="en-US" sz="3600" dirty="0">
                <a:solidFill>
                  <a:schemeClr val="bg1"/>
                </a:solidFill>
              </a:rPr>
              <a:t>is a sink in the room to wash hands and art tools.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5661" y="505592"/>
            <a:ext cx="7573821" cy="1077218"/>
          </a:xfrm>
          <a:prstGeom prst="rect">
            <a:avLst/>
          </a:prstGeom>
          <a:noFill/>
          <a:ln w="38100">
            <a:solidFill>
              <a:srgbClr val="FFFC0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   5. </a:t>
            </a:r>
            <a:r>
              <a:rPr lang="en-US" sz="3600" b="1" u="sng" dirty="0">
                <a:solidFill>
                  <a:schemeClr val="bg1"/>
                </a:solidFill>
              </a:rPr>
              <a:t>PERSONAL GROOMING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0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19" y="320463"/>
            <a:ext cx="3463098" cy="346515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/>
          <p:nvPr/>
        </p:nvSpPr>
        <p:spPr>
          <a:xfrm>
            <a:off x="53027" y="1222042"/>
            <a:ext cx="40020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 Expectations</a:t>
            </a:r>
            <a:endParaRPr sz="4000" b="1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4206240" y="2230014"/>
            <a:ext cx="7680959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Folders/Portfolios &amp; supplies must be brought to class everyday!</a:t>
            </a:r>
          </a:p>
          <a:p>
            <a:pPr lvl="0"/>
            <a:endParaRPr lang="en-US" sz="3600" dirty="0" smtClean="0">
              <a:solidFill>
                <a:schemeClr val="bg1"/>
              </a:solidFill>
            </a:endParaRP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BOOKS </a:t>
            </a:r>
            <a:r>
              <a:rPr lang="en-US" sz="3600" dirty="0">
                <a:solidFill>
                  <a:schemeClr val="bg1"/>
                </a:solidFill>
              </a:rPr>
              <a:t>BAGS &amp; LARGE HANDBAGS must be stored only on the floor under the tables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sz="1800" dirty="0">
              <a:solidFill>
                <a:schemeClr val="bg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03" y="392587"/>
            <a:ext cx="7986596" cy="646331"/>
          </a:xfrm>
          <a:prstGeom prst="rect">
            <a:avLst/>
          </a:prstGeom>
          <a:noFill/>
          <a:ln w="38100">
            <a:solidFill>
              <a:srgbClr val="FFFC0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   6. </a:t>
            </a:r>
            <a:r>
              <a:rPr lang="en-US" sz="3600" dirty="0">
                <a:solidFill>
                  <a:schemeClr val="bg1"/>
                </a:solidFill>
              </a:rPr>
              <a:t>P</a:t>
            </a:r>
            <a:r>
              <a:rPr lang="en-US" sz="3600" dirty="0" smtClean="0">
                <a:solidFill>
                  <a:schemeClr val="bg1"/>
                </a:solidFill>
              </a:rPr>
              <a:t>ersonal items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7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 txBox="1"/>
          <p:nvPr/>
        </p:nvSpPr>
        <p:spPr>
          <a:xfrm>
            <a:off x="2175800" y="197350"/>
            <a:ext cx="4354876" cy="132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Architects Daughter"/>
              </a:rPr>
              <a:t>SANITIZE YOUR HANDS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Architects Daughter"/>
              </a:rPr>
              <a:t>before entering the room!</a:t>
            </a:r>
            <a:endParaRPr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51" name="Google Shape;351;p13"/>
          <p:cNvGrpSpPr/>
          <p:nvPr/>
        </p:nvGrpSpPr>
        <p:grpSpPr>
          <a:xfrm>
            <a:off x="155934" y="435059"/>
            <a:ext cx="1884320" cy="610197"/>
            <a:chOff x="19866" y="4333798"/>
            <a:chExt cx="1884320" cy="610197"/>
          </a:xfrm>
        </p:grpSpPr>
        <p:sp>
          <p:nvSpPr>
            <p:cNvPr id="352" name="Google Shape;352;p13"/>
            <p:cNvSpPr/>
            <p:nvPr/>
          </p:nvSpPr>
          <p:spPr>
            <a:xfrm rot="5400000">
              <a:off x="1217401" y="4257210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0D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19866" y="4334394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42522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86355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3"/>
          <p:cNvSpPr txBox="1"/>
          <p:nvPr/>
        </p:nvSpPr>
        <p:spPr>
          <a:xfrm>
            <a:off x="7158446" y="435059"/>
            <a:ext cx="434977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Architects Daughter"/>
              </a:rPr>
              <a:t>Safety </a:t>
            </a:r>
            <a:r>
              <a:rPr lang="es-ES" sz="5400" b="1" dirty="0" err="1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Architects Daughter"/>
              </a:rPr>
              <a:t>first</a:t>
            </a:r>
            <a:r>
              <a:rPr lang="es-ES" sz="5400" b="1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Architects Daughter"/>
              </a:rPr>
              <a:t>!</a:t>
            </a:r>
            <a:endParaRPr sz="5400" b="1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Architects Daugh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340" y="1522488"/>
            <a:ext cx="2847058" cy="3376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9356" y="1847088"/>
            <a:ext cx="3712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MASKS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must be worn in the art room the entire class time!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9356" y="4100733"/>
            <a:ext cx="35682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Social distancing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You must stay at your assigned seat/work area unless given permission to use the sink.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9" name="Google Shape;351;p13"/>
          <p:cNvGrpSpPr/>
          <p:nvPr/>
        </p:nvGrpSpPr>
        <p:grpSpPr>
          <a:xfrm>
            <a:off x="102685" y="4521587"/>
            <a:ext cx="1884320" cy="610197"/>
            <a:chOff x="19866" y="4333798"/>
            <a:chExt cx="1884320" cy="610197"/>
          </a:xfrm>
        </p:grpSpPr>
        <p:sp>
          <p:nvSpPr>
            <p:cNvPr id="40" name="Google Shape;352;p13"/>
            <p:cNvSpPr/>
            <p:nvPr/>
          </p:nvSpPr>
          <p:spPr>
            <a:xfrm rot="5400000">
              <a:off x="1217401" y="4257210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53;p13"/>
            <p:cNvSpPr/>
            <p:nvPr/>
          </p:nvSpPr>
          <p:spPr>
            <a:xfrm>
              <a:off x="19866" y="4334394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C05">
                <a:alpha val="8313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54;p13"/>
            <p:cNvSpPr/>
            <p:nvPr/>
          </p:nvSpPr>
          <p:spPr>
            <a:xfrm>
              <a:off x="742522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55;p13"/>
            <p:cNvSpPr/>
            <p:nvPr/>
          </p:nvSpPr>
          <p:spPr>
            <a:xfrm>
              <a:off x="486355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336;p13"/>
          <p:cNvGrpSpPr/>
          <p:nvPr/>
        </p:nvGrpSpPr>
        <p:grpSpPr>
          <a:xfrm>
            <a:off x="208776" y="1929388"/>
            <a:ext cx="1884320" cy="610197"/>
            <a:chOff x="0" y="1900149"/>
            <a:chExt cx="1884320" cy="610197"/>
          </a:xfrm>
        </p:grpSpPr>
        <p:sp>
          <p:nvSpPr>
            <p:cNvPr id="45" name="Google Shape;337;p13"/>
            <p:cNvSpPr/>
            <p:nvPr/>
          </p:nvSpPr>
          <p:spPr>
            <a:xfrm rot="5400000">
              <a:off x="1197535" y="1823561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93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38;p13"/>
            <p:cNvSpPr/>
            <p:nvPr/>
          </p:nvSpPr>
          <p:spPr>
            <a:xfrm>
              <a:off x="0" y="1900745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5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39;p13"/>
            <p:cNvSpPr/>
            <p:nvPr/>
          </p:nvSpPr>
          <p:spPr>
            <a:xfrm>
              <a:off x="722656" y="1900149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40;p13"/>
            <p:cNvSpPr/>
            <p:nvPr/>
          </p:nvSpPr>
          <p:spPr>
            <a:xfrm>
              <a:off x="466489" y="1900149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19" y="320463"/>
            <a:ext cx="3463098" cy="346515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/>
          <p:nvPr/>
        </p:nvSpPr>
        <p:spPr>
          <a:xfrm>
            <a:off x="53027" y="1222042"/>
            <a:ext cx="40020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 Expectations</a:t>
            </a:r>
            <a:endParaRPr sz="4000" b="1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4055108" y="1480206"/>
            <a:ext cx="7680959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CELL PHONES MAY NOT BE USED IN CLASS unless given </a:t>
            </a:r>
            <a:r>
              <a:rPr lang="en-US" sz="3200" dirty="0" smtClean="0">
                <a:solidFill>
                  <a:schemeClr val="bg1"/>
                </a:solidFill>
              </a:rPr>
              <a:t>permission!  (for photos of art work and music.</a:t>
            </a:r>
          </a:p>
          <a:p>
            <a:pPr lvl="0"/>
            <a:endParaRPr lang="en-US" sz="3200" dirty="0" smtClean="0">
              <a:solidFill>
                <a:schemeClr val="bg1"/>
              </a:solidFill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Personal Laptops may be used for research </a:t>
            </a:r>
            <a:r>
              <a:rPr lang="en-US" sz="3200" dirty="0">
                <a:solidFill>
                  <a:schemeClr val="bg1"/>
                </a:solidFill>
              </a:rPr>
              <a:t>and documentation of art work in progress.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/>
            <a:endParaRPr lang="en-US" sz="3600" dirty="0" smtClean="0">
              <a:solidFill>
                <a:schemeClr val="bg1"/>
              </a:solidFill>
            </a:endParaRP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The student is responsible for their own equipment!</a:t>
            </a:r>
            <a:endParaRPr sz="1800" dirty="0">
              <a:solidFill>
                <a:schemeClr val="bg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03" y="392587"/>
            <a:ext cx="7986596" cy="646331"/>
          </a:xfrm>
          <a:prstGeom prst="rect">
            <a:avLst/>
          </a:prstGeom>
          <a:noFill/>
          <a:ln w="38100">
            <a:solidFill>
              <a:srgbClr val="FFFC0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   7. </a:t>
            </a:r>
            <a:r>
              <a:rPr lang="en-US" sz="3600" dirty="0">
                <a:solidFill>
                  <a:schemeClr val="bg1"/>
                </a:solidFill>
              </a:rPr>
              <a:t>P</a:t>
            </a:r>
            <a:r>
              <a:rPr lang="en-US" sz="3600" dirty="0" smtClean="0">
                <a:solidFill>
                  <a:schemeClr val="bg1"/>
                </a:solidFill>
              </a:rPr>
              <a:t>ersonal Electronic devices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3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/>
          <p:nvPr/>
        </p:nvSpPr>
        <p:spPr>
          <a:xfrm>
            <a:off x="3122271" y="1057316"/>
            <a:ext cx="58309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 smtClean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Contact information</a:t>
            </a:r>
            <a:endParaRPr sz="4800" b="1" i="0" u="none" strike="noStrike" cap="none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04" name="Google Shape;304;p9"/>
          <p:cNvSpPr txBox="1"/>
          <p:nvPr/>
        </p:nvSpPr>
        <p:spPr>
          <a:xfrm>
            <a:off x="1677897" y="2131755"/>
            <a:ext cx="8719663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400" dirty="0">
                <a:solidFill>
                  <a:schemeClr val="bg1"/>
                </a:solidFill>
              </a:rPr>
              <a:t>I can best be reached by e-mail beachp@duvalschools.org </a:t>
            </a:r>
            <a:endParaRPr sz="3200" dirty="0">
              <a:solidFill>
                <a:schemeClr val="bg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3"/>
          <p:cNvGrpSpPr/>
          <p:nvPr/>
        </p:nvGrpSpPr>
        <p:grpSpPr>
          <a:xfrm>
            <a:off x="255969" y="5403060"/>
            <a:ext cx="1884320" cy="610197"/>
            <a:chOff x="0" y="1094606"/>
            <a:chExt cx="1884320" cy="610197"/>
          </a:xfrm>
        </p:grpSpPr>
        <p:sp>
          <p:nvSpPr>
            <p:cNvPr id="332" name="Google Shape;332;p13"/>
            <p:cNvSpPr/>
            <p:nvPr/>
          </p:nvSpPr>
          <p:spPr>
            <a:xfrm rot="5400000">
              <a:off x="1197535" y="1018018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9420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0" y="1095202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8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722656" y="1094606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466489" y="1094606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3"/>
          <p:cNvSpPr txBox="1"/>
          <p:nvPr/>
        </p:nvSpPr>
        <p:spPr>
          <a:xfrm>
            <a:off x="7275884" y="311008"/>
            <a:ext cx="4721044" cy="133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 dirty="0" err="1" smtClean="0">
                <a:solidFill>
                  <a:schemeClr val="lt1"/>
                </a:solidFill>
                <a:latin typeface="Chalkboard SE" charset="0"/>
                <a:ea typeface="Chalkboard SE" charset="0"/>
                <a:cs typeface="Chalkboard SE" charset="0"/>
                <a:sym typeface="Architects Daughter"/>
              </a:rPr>
              <a:t>Attendance</a:t>
            </a:r>
            <a:endParaRPr sz="6000" b="1" dirty="0">
              <a:solidFill>
                <a:schemeClr val="lt1"/>
              </a:solidFill>
              <a:latin typeface="Chalkboard SE" charset="0"/>
              <a:ea typeface="Chalkboard SE" charset="0"/>
              <a:cs typeface="Chalkboard SE" charset="0"/>
              <a:sym typeface="Architects Daughter"/>
            </a:endParaRPr>
          </a:p>
        </p:txBody>
      </p:sp>
      <p:grpSp>
        <p:nvGrpSpPr>
          <p:cNvPr id="27" name="Google Shape;341;p13"/>
          <p:cNvGrpSpPr/>
          <p:nvPr/>
        </p:nvGrpSpPr>
        <p:grpSpPr>
          <a:xfrm>
            <a:off x="318405" y="655862"/>
            <a:ext cx="1884320" cy="610197"/>
            <a:chOff x="0" y="2705691"/>
            <a:chExt cx="1884320" cy="610197"/>
          </a:xfrm>
        </p:grpSpPr>
        <p:sp>
          <p:nvSpPr>
            <p:cNvPr id="28" name="Google Shape;342;p13"/>
            <p:cNvSpPr/>
            <p:nvPr/>
          </p:nvSpPr>
          <p:spPr>
            <a:xfrm rot="5400000">
              <a:off x="1197535" y="2629103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00D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43;p13"/>
            <p:cNvSpPr/>
            <p:nvPr/>
          </p:nvSpPr>
          <p:spPr>
            <a:xfrm>
              <a:off x="0" y="2706287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44;p13"/>
            <p:cNvSpPr/>
            <p:nvPr/>
          </p:nvSpPr>
          <p:spPr>
            <a:xfrm>
              <a:off x="722656" y="2705691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45;p13"/>
            <p:cNvSpPr/>
            <p:nvPr/>
          </p:nvSpPr>
          <p:spPr>
            <a:xfrm>
              <a:off x="466489" y="2705691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356;p13"/>
          <p:cNvGrpSpPr/>
          <p:nvPr/>
        </p:nvGrpSpPr>
        <p:grpSpPr>
          <a:xfrm>
            <a:off x="309218" y="2789298"/>
            <a:ext cx="1884320" cy="610197"/>
            <a:chOff x="11739" y="5129507"/>
            <a:chExt cx="1884320" cy="610197"/>
          </a:xfrm>
        </p:grpSpPr>
        <p:sp>
          <p:nvSpPr>
            <p:cNvPr id="43" name="Google Shape;357;p13"/>
            <p:cNvSpPr/>
            <p:nvPr/>
          </p:nvSpPr>
          <p:spPr>
            <a:xfrm rot="5400000">
              <a:off x="1209274" y="5052919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0432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58;p13"/>
            <p:cNvSpPr/>
            <p:nvPr/>
          </p:nvSpPr>
          <p:spPr>
            <a:xfrm>
              <a:off x="11739" y="5130103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D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59;p13"/>
            <p:cNvSpPr/>
            <p:nvPr/>
          </p:nvSpPr>
          <p:spPr>
            <a:xfrm>
              <a:off x="734395" y="5129507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60;p13"/>
            <p:cNvSpPr/>
            <p:nvPr/>
          </p:nvSpPr>
          <p:spPr>
            <a:xfrm>
              <a:off x="478228" y="5129507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76270" y="163421"/>
            <a:ext cx="4999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On the days you are supposed to be in the building attendance will be taken by seating chart.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480" y="2327931"/>
            <a:ext cx="526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On the days you are at home due to hybrid schedule you must check in with “Teams” at the beginning of the time you are scheduled to be in class.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1729" y="4918412"/>
            <a:ext cx="536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If you have to stay at home “quarantined” you will check in using “Teams”.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49429" y="1256226"/>
            <a:ext cx="4647499" cy="2251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3"/>
          <p:cNvGrpSpPr/>
          <p:nvPr/>
        </p:nvGrpSpPr>
        <p:grpSpPr>
          <a:xfrm>
            <a:off x="172841" y="655862"/>
            <a:ext cx="2425176" cy="1199064"/>
            <a:chOff x="19866" y="4333798"/>
            <a:chExt cx="1884320" cy="610197"/>
          </a:xfrm>
        </p:grpSpPr>
        <p:sp>
          <p:nvSpPr>
            <p:cNvPr id="352" name="Google Shape;352;p13"/>
            <p:cNvSpPr/>
            <p:nvPr/>
          </p:nvSpPr>
          <p:spPr>
            <a:xfrm rot="5400000">
              <a:off x="1217401" y="4257210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0D0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19866" y="4334394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42522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86355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3"/>
          <p:cNvSpPr txBox="1"/>
          <p:nvPr/>
        </p:nvSpPr>
        <p:spPr>
          <a:xfrm>
            <a:off x="7158446" y="435059"/>
            <a:ext cx="434977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dirty="0" err="1" smtClean="0">
                <a:solidFill>
                  <a:schemeClr val="lt1"/>
                </a:solidFill>
                <a:latin typeface="Chalkboard SE" charset="0"/>
                <a:ea typeface="Chalkboard SE" charset="0"/>
                <a:cs typeface="Chalkboard SE" charset="0"/>
                <a:sym typeface="Architects Daughter"/>
              </a:rPr>
              <a:t>Classwork</a:t>
            </a:r>
            <a:endParaRPr sz="5400" b="1" dirty="0">
              <a:solidFill>
                <a:schemeClr val="lt1"/>
              </a:solidFill>
              <a:latin typeface="Chalkboard SE" charset="0"/>
              <a:ea typeface="Chalkboard SE" charset="0"/>
              <a:cs typeface="Chalkboard SE" charset="0"/>
              <a:sym typeface="Architects Daughter"/>
            </a:endParaRPr>
          </a:p>
        </p:txBody>
      </p:sp>
      <p:grpSp>
        <p:nvGrpSpPr>
          <p:cNvPr id="22" name="Google Shape;336;p13"/>
          <p:cNvGrpSpPr/>
          <p:nvPr/>
        </p:nvGrpSpPr>
        <p:grpSpPr>
          <a:xfrm>
            <a:off x="172840" y="3181469"/>
            <a:ext cx="2178473" cy="1336149"/>
            <a:chOff x="0" y="1900149"/>
            <a:chExt cx="1884320" cy="610197"/>
          </a:xfrm>
        </p:grpSpPr>
        <p:sp>
          <p:nvSpPr>
            <p:cNvPr id="23" name="Google Shape;337;p13"/>
            <p:cNvSpPr/>
            <p:nvPr/>
          </p:nvSpPr>
          <p:spPr>
            <a:xfrm rot="5400000">
              <a:off x="1197535" y="1823561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93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38;p13"/>
            <p:cNvSpPr/>
            <p:nvPr/>
          </p:nvSpPr>
          <p:spPr>
            <a:xfrm>
              <a:off x="0" y="1900745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5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39;p13"/>
            <p:cNvSpPr/>
            <p:nvPr/>
          </p:nvSpPr>
          <p:spPr>
            <a:xfrm>
              <a:off x="722656" y="1900149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40;p13"/>
            <p:cNvSpPr/>
            <p:nvPr/>
          </p:nvSpPr>
          <p:spPr>
            <a:xfrm>
              <a:off x="466489" y="1900149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98017" y="3181469"/>
            <a:ext cx="4885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You have been given a portfolio with supplies. You must bring the portfolio to class!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1103" y="435059"/>
            <a:ext cx="433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You have been given a folder with worksheets and instructions. You must bring the folder to class!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349429" y="1256226"/>
            <a:ext cx="4647499" cy="2251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/>
        </p:nvSpPr>
        <p:spPr>
          <a:xfrm>
            <a:off x="7158446" y="435059"/>
            <a:ext cx="434977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dirty="0" err="1" smtClean="0">
                <a:solidFill>
                  <a:schemeClr val="lt1"/>
                </a:solidFill>
                <a:latin typeface="Chalkboard SE" charset="0"/>
                <a:ea typeface="Chalkboard SE" charset="0"/>
                <a:cs typeface="Chalkboard SE" charset="0"/>
                <a:sym typeface="Architects Daughter"/>
              </a:rPr>
              <a:t>Classwork</a:t>
            </a:r>
            <a:endParaRPr sz="5400" b="1" dirty="0">
              <a:solidFill>
                <a:schemeClr val="lt1"/>
              </a:solidFill>
              <a:latin typeface="Chalkboard SE" charset="0"/>
              <a:ea typeface="Chalkboard SE" charset="0"/>
              <a:cs typeface="Chalkboard SE" charset="0"/>
              <a:sym typeface="Architects Daughter"/>
            </a:endParaRPr>
          </a:p>
        </p:txBody>
      </p:sp>
      <p:grpSp>
        <p:nvGrpSpPr>
          <p:cNvPr id="37" name="Google Shape;351;p13"/>
          <p:cNvGrpSpPr/>
          <p:nvPr/>
        </p:nvGrpSpPr>
        <p:grpSpPr>
          <a:xfrm>
            <a:off x="367451" y="511832"/>
            <a:ext cx="2515962" cy="1162043"/>
            <a:chOff x="19866" y="4333798"/>
            <a:chExt cx="1884320" cy="610197"/>
          </a:xfrm>
        </p:grpSpPr>
        <p:sp>
          <p:nvSpPr>
            <p:cNvPr id="38" name="Google Shape;352;p13"/>
            <p:cNvSpPr/>
            <p:nvPr/>
          </p:nvSpPr>
          <p:spPr>
            <a:xfrm rot="5400000">
              <a:off x="1217401" y="4257210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53;p13"/>
            <p:cNvSpPr/>
            <p:nvPr/>
          </p:nvSpPr>
          <p:spPr>
            <a:xfrm>
              <a:off x="19866" y="4334394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C05">
                <a:alpha val="8313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54;p13"/>
            <p:cNvSpPr/>
            <p:nvPr/>
          </p:nvSpPr>
          <p:spPr>
            <a:xfrm>
              <a:off x="742522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55;p13"/>
            <p:cNvSpPr/>
            <p:nvPr/>
          </p:nvSpPr>
          <p:spPr>
            <a:xfrm>
              <a:off x="486355" y="4333798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59737" y="3377488"/>
            <a:ext cx="4885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Check your assignments in “FOCUS”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9737" y="286730"/>
            <a:ext cx="433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Check your notices on “TEAMS”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49429" y="1256226"/>
            <a:ext cx="4647499" cy="2251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oogle Shape;341;p13"/>
          <p:cNvGrpSpPr/>
          <p:nvPr/>
        </p:nvGrpSpPr>
        <p:grpSpPr>
          <a:xfrm>
            <a:off x="367450" y="3631474"/>
            <a:ext cx="2515963" cy="1025525"/>
            <a:chOff x="0" y="2705691"/>
            <a:chExt cx="1884320" cy="610197"/>
          </a:xfrm>
        </p:grpSpPr>
        <p:sp>
          <p:nvSpPr>
            <p:cNvPr id="27" name="Google Shape;342;p13"/>
            <p:cNvSpPr/>
            <p:nvPr/>
          </p:nvSpPr>
          <p:spPr>
            <a:xfrm rot="5400000">
              <a:off x="1197535" y="2629103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00D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43;p13"/>
            <p:cNvSpPr/>
            <p:nvPr/>
          </p:nvSpPr>
          <p:spPr>
            <a:xfrm>
              <a:off x="0" y="2706287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44;p13"/>
            <p:cNvSpPr/>
            <p:nvPr/>
          </p:nvSpPr>
          <p:spPr>
            <a:xfrm>
              <a:off x="722656" y="2705691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45;p13"/>
            <p:cNvSpPr/>
            <p:nvPr/>
          </p:nvSpPr>
          <p:spPr>
            <a:xfrm>
              <a:off x="466489" y="2705691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13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/>
        </p:nvSpPr>
        <p:spPr>
          <a:xfrm>
            <a:off x="7772097" y="425226"/>
            <a:ext cx="434977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dirty="0" err="1" smtClean="0">
                <a:solidFill>
                  <a:schemeClr val="lt1"/>
                </a:solidFill>
                <a:latin typeface="Chalkboard SE" charset="0"/>
                <a:ea typeface="Chalkboard SE" charset="0"/>
                <a:cs typeface="Chalkboard SE" charset="0"/>
                <a:sym typeface="Architects Daughter"/>
              </a:rPr>
              <a:t>Classwork</a:t>
            </a:r>
            <a:endParaRPr sz="5400" b="1" dirty="0">
              <a:solidFill>
                <a:schemeClr val="lt1"/>
              </a:solidFill>
              <a:latin typeface="Chalkboard SE" charset="0"/>
              <a:ea typeface="Chalkboard SE" charset="0"/>
              <a:cs typeface="Chalkboard SE" charset="0"/>
              <a:sym typeface="Architects Daugh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4126" y="2825886"/>
            <a:ext cx="48855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Check the class website for additional information for your class!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953" y="781411"/>
            <a:ext cx="5243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FOLLOW ALL INSTRUCTIONS!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38469" y="1256226"/>
            <a:ext cx="4358459" cy="2068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oogle Shape;356;p13"/>
          <p:cNvGrpSpPr/>
          <p:nvPr/>
        </p:nvGrpSpPr>
        <p:grpSpPr>
          <a:xfrm>
            <a:off x="250510" y="1018818"/>
            <a:ext cx="2260568" cy="1094845"/>
            <a:chOff x="11739" y="5129507"/>
            <a:chExt cx="1884320" cy="610197"/>
          </a:xfrm>
        </p:grpSpPr>
        <p:sp>
          <p:nvSpPr>
            <p:cNvPr id="17" name="Google Shape;357;p13"/>
            <p:cNvSpPr/>
            <p:nvPr/>
          </p:nvSpPr>
          <p:spPr>
            <a:xfrm rot="5400000">
              <a:off x="1209274" y="5052919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0432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58;p13"/>
            <p:cNvSpPr/>
            <p:nvPr/>
          </p:nvSpPr>
          <p:spPr>
            <a:xfrm>
              <a:off x="11739" y="5130103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D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59;p13"/>
            <p:cNvSpPr/>
            <p:nvPr/>
          </p:nvSpPr>
          <p:spPr>
            <a:xfrm>
              <a:off x="734395" y="5129507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60;p13"/>
            <p:cNvSpPr/>
            <p:nvPr/>
          </p:nvSpPr>
          <p:spPr>
            <a:xfrm>
              <a:off x="478228" y="5129507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331;p13"/>
          <p:cNvGrpSpPr/>
          <p:nvPr/>
        </p:nvGrpSpPr>
        <p:grpSpPr>
          <a:xfrm>
            <a:off x="260443" y="3814354"/>
            <a:ext cx="2385510" cy="1137909"/>
            <a:chOff x="0" y="1094606"/>
            <a:chExt cx="1884320" cy="610197"/>
          </a:xfrm>
        </p:grpSpPr>
        <p:sp>
          <p:nvSpPr>
            <p:cNvPr id="24" name="Google Shape;332;p13"/>
            <p:cNvSpPr/>
            <p:nvPr/>
          </p:nvSpPr>
          <p:spPr>
            <a:xfrm rot="5400000">
              <a:off x="1197535" y="1018018"/>
              <a:ext cx="609601" cy="763969"/>
            </a:xfrm>
            <a:custGeom>
              <a:avLst/>
              <a:gdLst/>
              <a:ahLst/>
              <a:cxnLst/>
              <a:rect l="l" t="t" r="r" b="b"/>
              <a:pathLst>
                <a:path w="609601" h="644529" extrusionOk="0">
                  <a:moveTo>
                    <a:pt x="0" y="644529"/>
                  </a:moveTo>
                  <a:lnTo>
                    <a:pt x="260574" y="12836"/>
                  </a:lnTo>
                  <a:lnTo>
                    <a:pt x="304801" y="0"/>
                  </a:lnTo>
                  <a:lnTo>
                    <a:pt x="349028" y="12836"/>
                  </a:lnTo>
                  <a:lnTo>
                    <a:pt x="609601" y="644529"/>
                  </a:lnTo>
                  <a:close/>
                </a:path>
              </a:pathLst>
            </a:custGeom>
            <a:solidFill>
              <a:srgbClr val="9420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33;p13"/>
            <p:cNvSpPr/>
            <p:nvPr/>
          </p:nvSpPr>
          <p:spPr>
            <a:xfrm>
              <a:off x="0" y="1095202"/>
              <a:ext cx="1140217" cy="609600"/>
            </a:xfrm>
            <a:custGeom>
              <a:avLst/>
              <a:gdLst/>
              <a:ahLst/>
              <a:cxnLst/>
              <a:rect l="l" t="t" r="r" b="b"/>
              <a:pathLst>
                <a:path w="1140217" h="609600" extrusionOk="0">
                  <a:moveTo>
                    <a:pt x="1140217" y="0"/>
                  </a:moveTo>
                  <a:lnTo>
                    <a:pt x="1140217" y="609600"/>
                  </a:lnTo>
                  <a:lnTo>
                    <a:pt x="0" y="6096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8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34;p13"/>
            <p:cNvSpPr/>
            <p:nvPr/>
          </p:nvSpPr>
          <p:spPr>
            <a:xfrm>
              <a:off x="722656" y="1094606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35;p13"/>
            <p:cNvSpPr/>
            <p:nvPr/>
          </p:nvSpPr>
          <p:spPr>
            <a:xfrm>
              <a:off x="466489" y="1094606"/>
              <a:ext cx="166255" cy="6003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16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1" y="470264"/>
            <a:ext cx="11534323" cy="3762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264" y="3299678"/>
            <a:ext cx="1426464" cy="584775"/>
          </a:xfrm>
          <a:prstGeom prst="rect">
            <a:avLst/>
          </a:prstGeom>
          <a:solidFill>
            <a:srgbClr val="007274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Reference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Reading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6590" y="1766540"/>
            <a:ext cx="819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www.Wolfsonhighvisualarts.weebly.com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07134" y="4480394"/>
            <a:ext cx="3424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Home page gives information for ALL courses.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2944" y="4649671"/>
            <a:ext cx="3511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calendar page shows what will be covered each week in </a:t>
            </a:r>
            <a:r>
              <a:rPr lang="en-US" sz="2800" dirty="0" smtClean="0"/>
              <a:t>class.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660185" y="4301350"/>
            <a:ext cx="1225296" cy="1692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808063">
            <a:off x="1004936" y="3958533"/>
            <a:ext cx="877824" cy="33256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902762" flipV="1">
            <a:off x="2189160" y="3570592"/>
            <a:ext cx="1086037" cy="2895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3318990">
            <a:off x="6345311" y="4209362"/>
            <a:ext cx="1224363" cy="29528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3210565">
            <a:off x="2723998" y="4464170"/>
            <a:ext cx="801834" cy="27325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05626" y="3884453"/>
            <a:ext cx="3441478" cy="1395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1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1" y="470264"/>
            <a:ext cx="11534323" cy="3762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264" y="3299678"/>
            <a:ext cx="1426464" cy="584775"/>
          </a:xfrm>
          <a:prstGeom prst="rect">
            <a:avLst/>
          </a:prstGeom>
          <a:solidFill>
            <a:srgbClr val="007274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Reference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Reading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6590" y="1766540"/>
            <a:ext cx="819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www.Wolfsonhighvisualarts.weebly.com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83536" y="4475715"/>
            <a:ext cx="915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 pages for your course (Pre-IB 1, Pre-IB 2, IB, and AP)</a:t>
            </a:r>
          </a:p>
        </p:txBody>
      </p:sp>
      <p:sp>
        <p:nvSpPr>
          <p:cNvPr id="9" name="Up Arrow 8"/>
          <p:cNvSpPr/>
          <p:nvPr/>
        </p:nvSpPr>
        <p:spPr>
          <a:xfrm>
            <a:off x="3054097" y="3348715"/>
            <a:ext cx="329184" cy="11269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843273" y="3299676"/>
            <a:ext cx="329184" cy="11269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339841" y="3299677"/>
            <a:ext cx="329184" cy="11269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7449312" y="3299678"/>
            <a:ext cx="329184" cy="11269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26590" y="5180727"/>
            <a:ext cx="6825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Information on these pages gives you detail instructions, images, videos and other items you will use each quarter!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01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1" y="470264"/>
            <a:ext cx="11534323" cy="3762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264" y="3299678"/>
            <a:ext cx="1426464" cy="584775"/>
          </a:xfrm>
          <a:prstGeom prst="rect">
            <a:avLst/>
          </a:prstGeom>
          <a:solidFill>
            <a:srgbClr val="007274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Reference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Reading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6590" y="1766540"/>
            <a:ext cx="819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www.Wolfsonhighvisualarts.weebly.com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56632" y="5180920"/>
            <a:ext cx="352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Reference page includes links to artists and techniques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1216" y="3900034"/>
            <a:ext cx="374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gallery page shows work completed by </a:t>
            </a:r>
            <a:r>
              <a:rPr lang="en-US" sz="2400" dirty="0" err="1"/>
              <a:t>Wolfson</a:t>
            </a:r>
            <a:r>
              <a:rPr lang="en-US" sz="2400" dirty="0"/>
              <a:t> students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06181" y="4996254"/>
            <a:ext cx="2830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Reading page includes publications and a Scholastic art link.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 rot="19421256">
            <a:off x="5782279" y="3965352"/>
            <a:ext cx="2651502" cy="2277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716053">
            <a:off x="7111495" y="4224985"/>
            <a:ext cx="3112792" cy="328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10211660" y="4308264"/>
            <a:ext cx="1056133" cy="3198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60_Foster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689</Words>
  <Application>Microsoft Macintosh PowerPoint</Application>
  <PresentationFormat>Widescreen</PresentationFormat>
  <Paragraphs>88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Architects Daughter</vt:lpstr>
      <vt:lpstr>Barlow Condensed</vt:lpstr>
      <vt:lpstr>Calibri</vt:lpstr>
      <vt:lpstr>Chalkboard SE</vt:lpstr>
      <vt:lpstr>Arial</vt:lpstr>
      <vt:lpstr>0060_Foster_Template_SlidesMania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Beach, Patricia L.</cp:lastModifiedBy>
  <cp:revision>20</cp:revision>
  <dcterms:modified xsi:type="dcterms:W3CDTF">2020-08-16T21:11:16Z</dcterms:modified>
</cp:coreProperties>
</file>