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93"/>
    <p:restoredTop sz="50000"/>
  </p:normalViewPr>
  <p:slideViewPr>
    <p:cSldViewPr snapToGrid="0" snapToObjects="1">
      <p:cViewPr>
        <p:scale>
          <a:sx n="87" d="100"/>
          <a:sy n="87" d="100"/>
        </p:scale>
        <p:origin x="8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18AE-A978-EF42-81BA-D1DA0D747338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C308-78F4-054C-9FC8-D05E946CA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6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18AE-A978-EF42-81BA-D1DA0D747338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C308-78F4-054C-9FC8-D05E946CA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18AE-A978-EF42-81BA-D1DA0D747338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C308-78F4-054C-9FC8-D05E946CA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7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18AE-A978-EF42-81BA-D1DA0D747338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C308-78F4-054C-9FC8-D05E946CA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8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18AE-A978-EF42-81BA-D1DA0D747338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C308-78F4-054C-9FC8-D05E946CA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18AE-A978-EF42-81BA-D1DA0D747338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C308-78F4-054C-9FC8-D05E946CA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2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18AE-A978-EF42-81BA-D1DA0D747338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C308-78F4-054C-9FC8-D05E946CA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5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18AE-A978-EF42-81BA-D1DA0D747338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C308-78F4-054C-9FC8-D05E946CA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4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18AE-A978-EF42-81BA-D1DA0D747338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C308-78F4-054C-9FC8-D05E946CA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7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18AE-A978-EF42-81BA-D1DA0D747338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C308-78F4-054C-9FC8-D05E946CA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6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18AE-A978-EF42-81BA-D1DA0D747338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C308-78F4-054C-9FC8-D05E946CA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1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18AE-A978-EF42-81BA-D1DA0D747338}" type="datetimeFigureOut">
              <a:rPr lang="en-US" smtClean="0"/>
              <a:t>4/2/21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C308-78F4-054C-9FC8-D05E946CA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2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552" y="1528922"/>
            <a:ext cx="3852672" cy="43261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Maximo Laura, Peruvian Fiber Artist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200" dirty="0" smtClean="0"/>
              <a:t>images from https://</a:t>
            </a:r>
            <a:r>
              <a:rPr lang="en-US" sz="2200" dirty="0" err="1" smtClean="0"/>
              <a:t>maximolaura.com</a:t>
            </a:r>
            <a:r>
              <a:rPr lang="en-US" sz="2200" dirty="0" smtClean="0"/>
              <a:t>/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224" y="841248"/>
            <a:ext cx="7039032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984" y="252857"/>
            <a:ext cx="3257132" cy="529253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smtClean="0"/>
              <a:t>Maximo Laura, Peruvian</a:t>
            </a:r>
          </a:p>
          <a:p>
            <a:pPr marL="0" indent="0" fontAlgn="base">
              <a:buNone/>
            </a:pPr>
            <a:r>
              <a:rPr lang="en-US" i="1" dirty="0" smtClean="0"/>
              <a:t>Marine Flora Y Fauna</a:t>
            </a:r>
          </a:p>
          <a:p>
            <a:pPr marL="0" indent="0" fontAlgn="base">
              <a:buNone/>
            </a:pPr>
            <a:r>
              <a:rPr lang="en-US" dirty="0" smtClean="0"/>
              <a:t>Alpaca </a:t>
            </a:r>
            <a:r>
              <a:rPr lang="en-US" dirty="0"/>
              <a:t>Wool, Mixed Fibers. </a:t>
            </a:r>
            <a:r>
              <a:rPr lang="en-US" dirty="0" smtClean="0"/>
              <a:t>Hand-woven </a:t>
            </a:r>
            <a:r>
              <a:rPr lang="en-US" dirty="0"/>
              <a:t>Peruvian Tapestry </a:t>
            </a:r>
            <a:r>
              <a:rPr lang="en-US" dirty="0" smtClean="0"/>
              <a:t>Art</a:t>
            </a:r>
          </a:p>
          <a:p>
            <a:pPr marL="0" indent="0" fontAlgn="base">
              <a:buNone/>
            </a:pPr>
            <a:r>
              <a:rPr lang="en-US" dirty="0" smtClean="0"/>
              <a:t>39</a:t>
            </a:r>
            <a:r>
              <a:rPr lang="en-US" dirty="0" smtClean="0"/>
              <a:t> x 47 inches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097" y="120120"/>
            <a:ext cx="8082115" cy="65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984" y="252857"/>
            <a:ext cx="11860292" cy="752983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dirty="0" smtClean="0"/>
              <a:t>DESCRIBE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52984" y="1005840"/>
            <a:ext cx="3978048" cy="5409706"/>
          </a:xfrm>
        </p:spPr>
        <p:txBody>
          <a:bodyPr>
            <a:normAutofit fontScale="92500" lnSpcReduction="10000"/>
          </a:bodyPr>
          <a:lstStyle/>
          <a:p>
            <a:pPr fontAlgn="base">
              <a:buFont typeface="Arial" charset="0"/>
              <a:buChar char="•"/>
            </a:pPr>
            <a:r>
              <a:rPr lang="en-US" dirty="0" smtClean="0"/>
              <a:t>What is the subject matter for this tapestry weaving? </a:t>
            </a:r>
          </a:p>
          <a:p>
            <a:pPr fontAlgn="base">
              <a:buFont typeface="Arial" charset="0"/>
              <a:buChar char="•"/>
            </a:pPr>
            <a:r>
              <a:rPr lang="en-US" dirty="0" smtClean="0"/>
              <a:t>What creatures do you see in the weaving? </a:t>
            </a:r>
          </a:p>
          <a:p>
            <a:pPr fontAlgn="base">
              <a:buFont typeface="Arial" charset="0"/>
              <a:buChar char="•"/>
            </a:pPr>
            <a:r>
              <a:rPr lang="en-US" dirty="0" smtClean="0"/>
              <a:t>Write three complete sentences that give</a:t>
            </a:r>
            <a:r>
              <a:rPr lang="en-US" dirty="0" smtClean="0"/>
              <a:t> specific details about where you see the creatures!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 smtClean="0"/>
              <a:t>.</a:t>
            </a:r>
          </a:p>
          <a:p>
            <a:pPr marL="0" indent="0" fontAlgn="base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032" y="385591"/>
            <a:ext cx="7114226" cy="57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984" y="252857"/>
            <a:ext cx="11860292" cy="752983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dirty="0" smtClean="0"/>
              <a:t>ANALIZE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77758" y="1120878"/>
            <a:ext cx="3520848" cy="526517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smtClean="0"/>
              <a:t>Write three complete sentences that give specific details about how the artist used repetition of shapes (types) along with visual movement in this tapestry.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097" y="120120"/>
            <a:ext cx="8082115" cy="65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984" y="252857"/>
            <a:ext cx="11860292" cy="75298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smtClean="0"/>
              <a:t>INTERPRET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76146" y="1273895"/>
            <a:ext cx="3166887" cy="385854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smtClean="0"/>
              <a:t>Write three complete sentences that give specific details about a story the artist may be telling in this tapestry.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097" y="120120"/>
            <a:ext cx="8082115" cy="65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984" y="252857"/>
            <a:ext cx="11860292" cy="75298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smtClean="0"/>
              <a:t>JUDGE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7384" y="1273895"/>
            <a:ext cx="3845313" cy="396178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smtClean="0"/>
              <a:t>How well did this artist make a picture out of just yarn? Remember this is a tapestry, not a painting.</a:t>
            </a:r>
          </a:p>
          <a:p>
            <a:pPr marL="0" indent="0" fontAlgn="base">
              <a:buNone/>
            </a:pPr>
            <a:r>
              <a:rPr lang="en-US" dirty="0" smtClean="0"/>
              <a:t>Write three complete sentences that give specific details on your judgment</a:t>
            </a:r>
            <a:r>
              <a:rPr lang="en-US" dirty="0" smtClean="0"/>
              <a:t> of this work.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697" y="120120"/>
            <a:ext cx="8082115" cy="65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144</Words>
  <Application>Microsoft Macintosh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Maximo Laura, Peruvian Fiber Artist  images from https://maximolaura.com/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Maximo Laura, Peruvian Fi </dc:title>
  <dc:creator>Microsoft Office User</dc:creator>
  <cp:lastModifiedBy>Microsoft Office User</cp:lastModifiedBy>
  <cp:revision>5</cp:revision>
  <cp:lastPrinted>2021-04-03T01:50:49Z</cp:lastPrinted>
  <dcterms:created xsi:type="dcterms:W3CDTF">2021-04-03T01:06:27Z</dcterms:created>
  <dcterms:modified xsi:type="dcterms:W3CDTF">2021-04-03T01:51:27Z</dcterms:modified>
</cp:coreProperties>
</file>