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18"/>
    <p:restoredTop sz="50000"/>
  </p:normalViewPr>
  <p:slideViewPr>
    <p:cSldViewPr snapToGrid="0" snapToObjects="1">
      <p:cViewPr varScale="1">
        <p:scale>
          <a:sx n="70" d="100"/>
          <a:sy n="70" d="100"/>
        </p:scale>
        <p:origin x="208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5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3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3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2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6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1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9F0F-5439-904A-992F-EBF610A5605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47CC-DB7A-BA40-A5EA-AACD4D10A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7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Van Gogh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self-portrait 1889 with pallet</a:t>
            </a:r>
          </a:p>
          <a:p>
            <a:r>
              <a:rPr lang="en-US" dirty="0" smtClean="0"/>
              <a:t>Complementary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5664" y="457200"/>
            <a:ext cx="4793044" cy="618676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5140388" cy="5411788"/>
          </a:xfrm>
        </p:spPr>
        <p:txBody>
          <a:bodyPr>
            <a:normAutofit/>
          </a:bodyPr>
          <a:lstStyle/>
          <a:p>
            <a:r>
              <a:rPr lang="en-US" sz="3600" dirty="0"/>
              <a:t>Vincent van Gogh, </a:t>
            </a:r>
            <a:r>
              <a:rPr lang="en-US" sz="3600" dirty="0" smtClean="0"/>
              <a:t>Dutch, 1853-1890</a:t>
            </a:r>
          </a:p>
          <a:p>
            <a:r>
              <a:rPr lang="en-US" sz="3600" i="1" dirty="0" smtClean="0"/>
              <a:t>Self-Portrait</a:t>
            </a:r>
          </a:p>
          <a:p>
            <a:r>
              <a:rPr lang="en-US" sz="3600" dirty="0" smtClean="0"/>
              <a:t>1889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oil on </a:t>
            </a:r>
            <a:r>
              <a:rPr lang="en-US" sz="3600" dirty="0" smtClean="0"/>
              <a:t>canvas</a:t>
            </a:r>
          </a:p>
          <a:p>
            <a:r>
              <a:rPr lang="cs-CZ" sz="3600" dirty="0"/>
              <a:t>57.79 × 44.5 cm (22 3/4 × 17 1/2 in.</a:t>
            </a:r>
            <a:endParaRPr lang="en-US" sz="3600" dirty="0" smtClean="0"/>
          </a:p>
          <a:p>
            <a:endParaRPr lang="en-US" dirty="0"/>
          </a:p>
          <a:p>
            <a:r>
              <a:rPr lang="en-US" dirty="0" smtClean="0"/>
              <a:t>https://</a:t>
            </a:r>
            <a:r>
              <a:rPr lang="en-US" dirty="0" err="1" smtClean="0"/>
              <a:t>www.nga.gov</a:t>
            </a:r>
            <a:r>
              <a:rPr lang="en-US" dirty="0" smtClean="0"/>
              <a:t>/collection/art-object-page.106382.html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5664" y="457200"/>
            <a:ext cx="4793044" cy="618676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3439604" cy="5468112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DESCRIBE</a:t>
            </a:r>
          </a:p>
          <a:p>
            <a:r>
              <a:rPr lang="en-US" sz="3600" dirty="0" smtClean="0"/>
              <a:t>What is the subject matter in this painting by Vincent Van Gogh?</a:t>
            </a:r>
          </a:p>
          <a:p>
            <a:endParaRPr lang="en-US" dirty="0"/>
          </a:p>
          <a:p>
            <a:endParaRPr lang="en-US" sz="3200" dirty="0" smtClean="0"/>
          </a:p>
          <a:p>
            <a:r>
              <a:rPr lang="en-US" sz="3200" dirty="0" smtClean="0"/>
              <a:t>Write your answer using complete sentences with supporting details</a:t>
            </a:r>
            <a:r>
              <a:rPr lang="en-US" sz="3200" b="1" dirty="0"/>
              <a:t>!</a:t>
            </a:r>
            <a:endParaRPr lang="en-U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5664" y="457200"/>
            <a:ext cx="4793044" cy="618676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3439604" cy="5468112"/>
          </a:xfrm>
        </p:spPr>
        <p:txBody>
          <a:bodyPr>
            <a:normAutofit fontScale="70000" lnSpcReduction="20000"/>
          </a:bodyPr>
          <a:lstStyle/>
          <a:p>
            <a:r>
              <a:rPr lang="en-US" sz="5700" b="1" dirty="0" smtClean="0"/>
              <a:t>ANALYZE</a:t>
            </a:r>
          </a:p>
          <a:p>
            <a:r>
              <a:rPr lang="en-US" sz="6200" dirty="0" smtClean="0"/>
              <a:t>What was the color scheme and how were values used in this painting?</a:t>
            </a:r>
            <a:endParaRPr lang="en-US" sz="5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4600" dirty="0" smtClean="0"/>
          </a:p>
          <a:p>
            <a:r>
              <a:rPr lang="en-US" sz="4600" dirty="0" smtClean="0"/>
              <a:t>Write your answer using complete sentences with supporting details</a:t>
            </a:r>
            <a:r>
              <a:rPr lang="en-US" sz="4600" b="1" dirty="0"/>
              <a:t>!</a:t>
            </a:r>
            <a:endParaRPr lang="en-US" sz="4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5664" y="457200"/>
            <a:ext cx="4793044" cy="618676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3439604" cy="5468112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INTEPRET</a:t>
            </a:r>
          </a:p>
          <a:p>
            <a:r>
              <a:rPr lang="en-US" sz="3600" dirty="0" smtClean="0"/>
              <a:t>Why did the artist show himself holding a painting pallet in this self-portrait?</a:t>
            </a: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Write your answer using complete sentences with supporting details</a:t>
            </a:r>
            <a:r>
              <a:rPr lang="en-US" sz="3200" b="1" dirty="0"/>
              <a:t>!</a:t>
            </a:r>
            <a:endParaRPr lang="en-U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5664" y="457200"/>
            <a:ext cx="4793044" cy="618676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3439604" cy="61867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JUDGE</a:t>
            </a:r>
          </a:p>
          <a:p>
            <a:r>
              <a:rPr lang="en-US" sz="3900" dirty="0" smtClean="0"/>
              <a:t>How well was the artist able to show texture through the use of line in this painting?</a:t>
            </a:r>
          </a:p>
          <a:p>
            <a:endParaRPr lang="en-US" dirty="0" smtClean="0"/>
          </a:p>
          <a:p>
            <a:r>
              <a:rPr lang="en-US" sz="3200" dirty="0" smtClean="0"/>
              <a:t>Write your answer using complete sentences with supporting details</a:t>
            </a:r>
            <a:r>
              <a:rPr lang="en-US" sz="3200" b="1" dirty="0"/>
              <a:t>!</a:t>
            </a:r>
            <a:endParaRPr lang="en-U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20827</TotalTime>
  <Words>115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Van Gogh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Gogh</dc:title>
  <dc:creator>Microsoft Office User</dc:creator>
  <cp:lastModifiedBy>Microsoft Office User</cp:lastModifiedBy>
  <cp:revision>3</cp:revision>
  <dcterms:created xsi:type="dcterms:W3CDTF">2020-10-29T11:17:13Z</dcterms:created>
  <dcterms:modified xsi:type="dcterms:W3CDTF">2020-11-12T22:24:34Z</dcterms:modified>
</cp:coreProperties>
</file>