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18"/>
    <p:restoredTop sz="95545"/>
  </p:normalViewPr>
  <p:slideViewPr>
    <p:cSldViewPr snapToGrid="0" snapToObjects="1">
      <p:cViewPr>
        <p:scale>
          <a:sx n="86" d="100"/>
          <a:sy n="86" d="100"/>
        </p:scale>
        <p:origin x="-89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CE7F-FE3E-D548-8306-89B90E7B5DC0}" type="datetimeFigureOut">
              <a:rPr lang="en-US" smtClean="0"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E778-FD73-784F-AE49-F282D156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2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CE7F-FE3E-D548-8306-89B90E7B5DC0}" type="datetimeFigureOut">
              <a:rPr lang="en-US" smtClean="0"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E778-FD73-784F-AE49-F282D156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5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CE7F-FE3E-D548-8306-89B90E7B5DC0}" type="datetimeFigureOut">
              <a:rPr lang="en-US" smtClean="0"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E778-FD73-784F-AE49-F282D156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2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CE7F-FE3E-D548-8306-89B90E7B5DC0}" type="datetimeFigureOut">
              <a:rPr lang="en-US" smtClean="0"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E778-FD73-784F-AE49-F282D156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9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CE7F-FE3E-D548-8306-89B90E7B5DC0}" type="datetimeFigureOut">
              <a:rPr lang="en-US" smtClean="0"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E778-FD73-784F-AE49-F282D156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2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CE7F-FE3E-D548-8306-89B90E7B5DC0}" type="datetimeFigureOut">
              <a:rPr lang="en-US" smtClean="0"/>
              <a:t>12/4/20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E778-FD73-784F-AE49-F282D156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8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CE7F-FE3E-D548-8306-89B90E7B5DC0}" type="datetimeFigureOut">
              <a:rPr lang="en-US" smtClean="0"/>
              <a:t>12/4/20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E778-FD73-784F-AE49-F282D156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CE7F-FE3E-D548-8306-89B90E7B5DC0}" type="datetimeFigureOut">
              <a:rPr lang="en-US" smtClean="0"/>
              <a:t>12/4/20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E778-FD73-784F-AE49-F282D156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CE7F-FE3E-D548-8306-89B90E7B5DC0}" type="datetimeFigureOut">
              <a:rPr lang="en-US" smtClean="0"/>
              <a:t>12/4/20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E778-FD73-784F-AE49-F282D156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3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CE7F-FE3E-D548-8306-89B90E7B5DC0}" type="datetimeFigureOut">
              <a:rPr lang="en-US" smtClean="0"/>
              <a:t>12/4/20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E778-FD73-784F-AE49-F282D156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4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CE7F-FE3E-D548-8306-89B90E7B5DC0}" type="datetimeFigureOut">
              <a:rPr lang="en-US" smtClean="0"/>
              <a:t>12/4/20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E778-FD73-784F-AE49-F282D156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7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ACE7F-FE3E-D548-8306-89B90E7B5DC0}" type="datetimeFigureOut">
              <a:rPr lang="en-US" smtClean="0"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4E778-FD73-784F-AE49-F282D156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4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g"/><Relationship Id="rId3" Type="http://schemas.openxmlformats.org/officeDocument/2006/relationships/hyperlink" Target="https://pennyfeder.com/portfolio-viewer?collection=107803#lg=1&amp;artworkId=261044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g"/><Relationship Id="rId3" Type="http://schemas.openxmlformats.org/officeDocument/2006/relationships/hyperlink" Target="https://pennyfeder.com/portfolio-viewer?collection=107803#lg=1&amp;artworkId=261044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g"/><Relationship Id="rId3" Type="http://schemas.openxmlformats.org/officeDocument/2006/relationships/hyperlink" Target="https://pennyfeder.com/portfolio-viewer?collection=107803#lg=1&amp;artworkId=261044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g"/><Relationship Id="rId3" Type="http://schemas.openxmlformats.org/officeDocument/2006/relationships/hyperlink" Target="https://pennyfeder.com/portfolio-viewer?collection=107803#lg=1&amp;artworkId=2610442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g"/><Relationship Id="rId3" Type="http://schemas.openxmlformats.org/officeDocument/2006/relationships/hyperlink" Target="https://pennyfeder.com/portfolio-viewer?collection=107803#lg=1&amp;artworkId=261044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Still-life collage by </a:t>
            </a:r>
          </a:p>
          <a:p>
            <a:r>
              <a:rPr lang="en-US" dirty="0" smtClean="0"/>
              <a:t>Penny </a:t>
            </a:r>
            <a:r>
              <a:rPr lang="en-US" dirty="0" err="1" smtClean="0"/>
              <a:t>Feder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62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782" y="894523"/>
            <a:ext cx="9165856" cy="459187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197" y="407504"/>
            <a:ext cx="2400367" cy="5695121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Penny </a:t>
            </a:r>
            <a:r>
              <a:rPr lang="en-US" sz="3500" dirty="0" err="1" smtClean="0"/>
              <a:t>Feder</a:t>
            </a:r>
            <a:r>
              <a:rPr lang="en-US" sz="3500" dirty="0" smtClean="0"/>
              <a:t>, American</a:t>
            </a:r>
          </a:p>
          <a:p>
            <a:r>
              <a:rPr lang="en-US" sz="3500" i="1" dirty="0" smtClean="0"/>
              <a:t>“Long Purple Pears”</a:t>
            </a:r>
          </a:p>
          <a:p>
            <a:r>
              <a:rPr lang="en-US" sz="3500" i="1" dirty="0" smtClean="0"/>
              <a:t>date not given</a:t>
            </a:r>
          </a:p>
          <a:p>
            <a:r>
              <a:rPr lang="en-US" sz="3500" dirty="0" smtClean="0"/>
              <a:t>Mixed Media Collage on canvas</a:t>
            </a:r>
          </a:p>
          <a:p>
            <a:r>
              <a:rPr lang="en-US" sz="3500" dirty="0" smtClean="0"/>
              <a:t>24”x48”x1½”</a:t>
            </a:r>
          </a:p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https://pennyfeder.com/portfolio-viewer?collection=107803#lg=1&amp;artworkId=2610442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48" y="854766"/>
            <a:ext cx="7935805" cy="397565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48261" y="377688"/>
            <a:ext cx="3478695" cy="5903842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DESCRIBE</a:t>
            </a:r>
          </a:p>
          <a:p>
            <a:r>
              <a:rPr lang="en-US" sz="4000" dirty="0" smtClean="0"/>
              <a:t>How did the artist used geometric shapes in this collage still-life?</a:t>
            </a:r>
          </a:p>
          <a:p>
            <a:endParaRPr lang="en-US" sz="3600" dirty="0" smtClean="0"/>
          </a:p>
          <a:p>
            <a:r>
              <a:rPr lang="en-US" sz="3000" u="sng" dirty="0" smtClean="0"/>
              <a:t>REMEMBER</a:t>
            </a:r>
          </a:p>
          <a:p>
            <a:r>
              <a:rPr lang="en-US" sz="3000" dirty="0" smtClean="0"/>
              <a:t>Give details!  Remember to defend your answer using complete sentences.</a:t>
            </a:r>
          </a:p>
          <a:p>
            <a:endParaRPr lang="en-US" dirty="0" smtClean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93999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48" y="854766"/>
            <a:ext cx="7935805" cy="397565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48261" y="377688"/>
            <a:ext cx="3478695" cy="5903842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ANALYZE </a:t>
            </a:r>
          </a:p>
          <a:p>
            <a:r>
              <a:rPr lang="en-US" sz="4000" dirty="0" smtClean="0"/>
              <a:t>How did the artist use repetition in this collage still-life</a:t>
            </a:r>
            <a:r>
              <a:rPr lang="en-US" sz="4000" dirty="0" smtClean="0"/>
              <a:t>? give two examples</a:t>
            </a:r>
            <a:endParaRPr lang="en-US" sz="4000" dirty="0" smtClean="0"/>
          </a:p>
          <a:p>
            <a:endParaRPr lang="en-US" sz="3600" dirty="0" smtClean="0"/>
          </a:p>
          <a:p>
            <a:r>
              <a:rPr lang="en-US" sz="3000" u="sng" dirty="0" smtClean="0"/>
              <a:t>REMEMBER</a:t>
            </a:r>
          </a:p>
          <a:p>
            <a:r>
              <a:rPr lang="en-US" sz="3000" dirty="0" smtClean="0"/>
              <a:t>Give details!  Remember to defend your answer using complete sentences.</a:t>
            </a:r>
          </a:p>
          <a:p>
            <a:endParaRPr lang="en-US" dirty="0" smtClean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156848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48" y="854766"/>
            <a:ext cx="7935805" cy="397565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48261" y="377688"/>
            <a:ext cx="3478695" cy="5903842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INTERPRET</a:t>
            </a:r>
          </a:p>
          <a:p>
            <a:r>
              <a:rPr lang="en-US" sz="4000" dirty="0" smtClean="0"/>
              <a:t>Why is one of the pears a different color from the rest of the pears?</a:t>
            </a:r>
          </a:p>
          <a:p>
            <a:endParaRPr lang="en-US" sz="3600" dirty="0" smtClean="0"/>
          </a:p>
          <a:p>
            <a:r>
              <a:rPr lang="en-US" sz="3000" u="sng" dirty="0" smtClean="0"/>
              <a:t>REMEMBER</a:t>
            </a:r>
          </a:p>
          <a:p>
            <a:r>
              <a:rPr lang="en-US" sz="3000" dirty="0" smtClean="0"/>
              <a:t>Give details!  Remember to defend your answer using complete sentences.</a:t>
            </a:r>
          </a:p>
          <a:p>
            <a:endParaRPr lang="en-US" dirty="0" smtClean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46628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48" y="854766"/>
            <a:ext cx="7935805" cy="397565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48261" y="377688"/>
            <a:ext cx="3478695" cy="590384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JUDGE</a:t>
            </a:r>
          </a:p>
          <a:p>
            <a:r>
              <a:rPr lang="en-US" sz="4000" dirty="0" smtClean="0"/>
              <a:t>How did the artist use mixed media in this still-life?</a:t>
            </a:r>
          </a:p>
          <a:p>
            <a:endParaRPr lang="en-US" sz="3600" dirty="0" smtClean="0"/>
          </a:p>
          <a:p>
            <a:r>
              <a:rPr lang="en-US" sz="3000" u="sng" dirty="0" smtClean="0"/>
              <a:t>REMEMBER</a:t>
            </a:r>
          </a:p>
          <a:p>
            <a:r>
              <a:rPr lang="en-US" sz="3000" dirty="0" smtClean="0"/>
              <a:t>Give details!  Remember to defend your answer using complete sentences.</a:t>
            </a:r>
          </a:p>
          <a:p>
            <a:endParaRPr lang="en-US" dirty="0" smtClean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188544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17033</TotalTime>
  <Words>137</Words>
  <Application>Microsoft Macintosh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pears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pears</dc:title>
  <dc:creator>Beach, Patricia L.</dc:creator>
  <cp:lastModifiedBy>Microsoft Office User</cp:lastModifiedBy>
  <cp:revision>5</cp:revision>
  <dcterms:created xsi:type="dcterms:W3CDTF">2019-12-21T01:50:59Z</dcterms:created>
  <dcterms:modified xsi:type="dcterms:W3CDTF">2020-12-15T13:49:29Z</dcterms:modified>
</cp:coreProperties>
</file>