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17"/>
    <p:restoredTop sz="50000"/>
  </p:normalViewPr>
  <p:slideViewPr>
    <p:cSldViewPr snapToGrid="0" snapToObjects="1">
      <p:cViewPr>
        <p:scale>
          <a:sx n="62" d="100"/>
          <a:sy n="62" d="100"/>
        </p:scale>
        <p:origin x="304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7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0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2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6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6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1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8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EEE85-DDC5-524B-AC52-6A35AD185241}" type="datetimeFigureOut">
              <a:rPr lang="en-US" smtClean="0"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99C8-8BB4-314F-B20E-1142CEEA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3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Relationship Id="rId3" Type="http://schemas.openxmlformats.org/officeDocument/2006/relationships/hyperlink" Target="https://yachiyofineart.com/portfolio-viewer?collection=85106#lg=1&amp;artworkId=195750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Watercolor Still-life by</a:t>
            </a:r>
          </a:p>
          <a:p>
            <a:r>
              <a:rPr lang="en-US" dirty="0" err="1" smtClean="0"/>
              <a:t>Yachiyo</a:t>
            </a:r>
            <a:r>
              <a:rPr lang="en-US" dirty="0" smtClean="0"/>
              <a:t> 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3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8" r="9548"/>
          <a:stretch>
            <a:fillRect/>
          </a:stretch>
        </p:blipFill>
        <p:spPr>
          <a:xfrm>
            <a:off x="3732072" y="331442"/>
            <a:ext cx="7936464" cy="626670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3319" y="496957"/>
            <a:ext cx="3314768" cy="521300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Yachiyo</a:t>
            </a:r>
            <a:r>
              <a:rPr lang="en-US" sz="3200" dirty="0" smtClean="0"/>
              <a:t> Beck, Japanese</a:t>
            </a:r>
          </a:p>
          <a:p>
            <a:r>
              <a:rPr lang="en-US" sz="3200" i="1" dirty="0" smtClean="0"/>
              <a:t>“Apples”</a:t>
            </a:r>
          </a:p>
          <a:p>
            <a:r>
              <a:rPr lang="en-US" sz="3200" dirty="0" smtClean="0"/>
              <a:t>Watercolor </a:t>
            </a:r>
            <a:r>
              <a:rPr lang="en-US" sz="3200" dirty="0"/>
              <a:t>on </a:t>
            </a:r>
            <a:r>
              <a:rPr lang="en-US" sz="3200" dirty="0" smtClean="0"/>
              <a:t>Paper</a:t>
            </a:r>
          </a:p>
          <a:p>
            <a:r>
              <a:rPr lang="en-US" sz="3200" dirty="0" smtClean="0"/>
              <a:t>date not given</a:t>
            </a:r>
            <a:br>
              <a:rPr lang="en-US" sz="3200" dirty="0" smtClean="0"/>
            </a:br>
            <a:r>
              <a:rPr lang="en-US" sz="3200" dirty="0"/>
              <a:t>22" x </a:t>
            </a:r>
            <a:r>
              <a:rPr lang="en-US" sz="3200" dirty="0" smtClean="0"/>
              <a:t>30”</a:t>
            </a:r>
          </a:p>
          <a:p>
            <a:endParaRPr lang="en-US" sz="3200" dirty="0" smtClean="0"/>
          </a:p>
          <a:p>
            <a:r>
              <a:rPr lang="en-US" dirty="0" smtClean="0">
                <a:hlinkClick r:id="rId3"/>
              </a:rPr>
              <a:t>https://yachiyofineart.com/portfolio-viewer?collection=85106#lg=1&amp;artworkId=1957505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0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8" r="9548"/>
          <a:stretch>
            <a:fillRect/>
          </a:stretch>
        </p:blipFill>
        <p:spPr>
          <a:xfrm>
            <a:off x="341023" y="260061"/>
            <a:ext cx="7724297" cy="60991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9764" y="457200"/>
            <a:ext cx="3710564" cy="5902035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DESCRIBE</a:t>
            </a:r>
          </a:p>
          <a:p>
            <a:r>
              <a:rPr lang="en-US" sz="3500" dirty="0" smtClean="0"/>
              <a:t>What groups of shapes do you see in this still-life painting?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u="sng" dirty="0" smtClean="0"/>
              <a:t>REMEMBER</a:t>
            </a:r>
          </a:p>
          <a:p>
            <a:r>
              <a:rPr lang="en-US" sz="3200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0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8" r="9548"/>
          <a:stretch>
            <a:fillRect/>
          </a:stretch>
        </p:blipFill>
        <p:spPr>
          <a:xfrm>
            <a:off x="341023" y="260061"/>
            <a:ext cx="7724297" cy="60991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9764" y="457200"/>
            <a:ext cx="3710564" cy="5902035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ANALYZE</a:t>
            </a:r>
            <a:endParaRPr lang="en-US" sz="3500" b="1" dirty="0" smtClean="0"/>
          </a:p>
          <a:p>
            <a:r>
              <a:rPr lang="en-US" sz="3500" dirty="0"/>
              <a:t>W</a:t>
            </a:r>
            <a:r>
              <a:rPr lang="en-US" sz="3500" dirty="0" smtClean="0"/>
              <a:t>hat type balance did the artist use in this still-life painting?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u="sng" dirty="0" smtClean="0"/>
              <a:t>REMEMBER</a:t>
            </a:r>
          </a:p>
          <a:p>
            <a:r>
              <a:rPr lang="en-US" sz="3200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8" r="9548"/>
          <a:stretch>
            <a:fillRect/>
          </a:stretch>
        </p:blipFill>
        <p:spPr>
          <a:xfrm>
            <a:off x="341023" y="260061"/>
            <a:ext cx="7724297" cy="60991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9764" y="457200"/>
            <a:ext cx="3710564" cy="5902035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INTERPRET</a:t>
            </a:r>
          </a:p>
          <a:p>
            <a:r>
              <a:rPr lang="en-US" sz="3200" dirty="0" smtClean="0"/>
              <a:t>Why did the artist include leaves on the apple stems?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u="sng" dirty="0" smtClean="0"/>
              <a:t>REMEMBER</a:t>
            </a:r>
            <a:endParaRPr lang="en-US" sz="3200" dirty="0" smtClean="0"/>
          </a:p>
          <a:p>
            <a:r>
              <a:rPr lang="en-US" sz="3200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2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8" r="9548"/>
          <a:stretch>
            <a:fillRect/>
          </a:stretch>
        </p:blipFill>
        <p:spPr>
          <a:xfrm>
            <a:off x="341023" y="260061"/>
            <a:ext cx="7724297" cy="60991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9764" y="457200"/>
            <a:ext cx="3710564" cy="5902035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JUDGE</a:t>
            </a:r>
          </a:p>
          <a:p>
            <a:r>
              <a:rPr lang="en-US" sz="3500" dirty="0" smtClean="0"/>
              <a:t>How well did the artist show shadows in this still-life watercolor painting?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u="sng" dirty="0" smtClean="0"/>
              <a:t>REMEMBER</a:t>
            </a:r>
          </a:p>
          <a:p>
            <a:r>
              <a:rPr lang="en-US" sz="3200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04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123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Apples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Apples </dc:title>
  <dc:creator>Beach, Patricia L.</dc:creator>
  <cp:lastModifiedBy>Beach, Patricia L.</cp:lastModifiedBy>
  <cp:revision>4</cp:revision>
  <dcterms:created xsi:type="dcterms:W3CDTF">2019-12-21T00:44:45Z</dcterms:created>
  <dcterms:modified xsi:type="dcterms:W3CDTF">2019-12-21T01:21:35Z</dcterms:modified>
</cp:coreProperties>
</file>