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18"/>
    <p:restoredTop sz="95545"/>
  </p:normalViewPr>
  <p:slideViewPr>
    <p:cSldViewPr snapToGrid="0" snapToObjects="1">
      <p:cViewPr varScale="1">
        <p:scale>
          <a:sx n="70" d="100"/>
          <a:sy n="70" d="100"/>
        </p:scale>
        <p:origin x="208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DD0B-498E-6F46-9E6E-78F7DD38E751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50EC9-3C5B-F744-B8A7-C64D46B2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1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DD0B-498E-6F46-9E6E-78F7DD38E751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50EC9-3C5B-F744-B8A7-C64D46B2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2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DD0B-498E-6F46-9E6E-78F7DD38E751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50EC9-3C5B-F744-B8A7-C64D46B2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3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DD0B-498E-6F46-9E6E-78F7DD38E751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50EC9-3C5B-F744-B8A7-C64D46B2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1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DD0B-498E-6F46-9E6E-78F7DD38E751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50EC9-3C5B-F744-B8A7-C64D46B2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2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DD0B-498E-6F46-9E6E-78F7DD38E751}" type="datetimeFigureOut">
              <a:rPr lang="en-US" smtClean="0"/>
              <a:t>1/17/21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50EC9-3C5B-F744-B8A7-C64D46B2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3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DD0B-498E-6F46-9E6E-78F7DD38E751}" type="datetimeFigureOut">
              <a:rPr lang="en-US" smtClean="0"/>
              <a:t>1/17/21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50EC9-3C5B-F744-B8A7-C64D46B2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7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DD0B-498E-6F46-9E6E-78F7DD38E751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50EC9-3C5B-F744-B8A7-C64D46B2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3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DD0B-498E-6F46-9E6E-78F7DD38E751}" type="datetimeFigureOut">
              <a:rPr lang="en-US" smtClean="0"/>
              <a:t>1/17/21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50EC9-3C5B-F744-B8A7-C64D46B2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DD0B-498E-6F46-9E6E-78F7DD38E751}" type="datetimeFigureOut">
              <a:rPr lang="en-US" smtClean="0"/>
              <a:t>1/17/21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50EC9-3C5B-F744-B8A7-C64D46B2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4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DD0B-498E-6F46-9E6E-78F7DD38E751}" type="datetimeFigureOut">
              <a:rPr lang="en-US" smtClean="0"/>
              <a:t>1/17/21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50EC9-3C5B-F744-B8A7-C64D46B2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9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7DD0B-498E-6F46-9E6E-78F7DD38E751}" type="datetimeFigureOut">
              <a:rPr lang="en-US" smtClean="0"/>
              <a:t>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50EC9-3C5B-F744-B8A7-C64D46B2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8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g"/><Relationship Id="rId3" Type="http://schemas.openxmlformats.org/officeDocument/2006/relationships/hyperlink" Target="https://www.creativeboom.com/inspiration/work-of-frank-stella-celebrated-in-captivating-new-book-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Frank Stella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K.304</a:t>
            </a:r>
          </a:p>
          <a:p>
            <a:r>
              <a:rPr lang="en-US" dirty="0" smtClean="0"/>
              <a:t>Warm-up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682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811" y="215804"/>
            <a:ext cx="7172798" cy="652133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3075" y="486950"/>
            <a:ext cx="3573186" cy="597904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3200" dirty="0"/>
              <a:t>Frank Stella, </a:t>
            </a:r>
            <a:r>
              <a:rPr lang="en-US" sz="3200" dirty="0" smtClean="0"/>
              <a:t>American,           b. 1936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b="1" i="1" dirty="0" smtClean="0">
                <a:latin typeface="Apple Chancery" charset="0"/>
                <a:ea typeface="Apple Chancery" charset="0"/>
                <a:cs typeface="Apple Chancery" charset="0"/>
              </a:rPr>
              <a:t>K.304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/>
              <a:t>2013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/>
              <a:t>A</a:t>
            </a:r>
            <a:r>
              <a:rPr lang="en-US" sz="3200" dirty="0" smtClean="0"/>
              <a:t>luminum </a:t>
            </a:r>
            <a:r>
              <a:rPr lang="en-US" sz="3200" dirty="0"/>
              <a:t>and stainless </a:t>
            </a:r>
            <a:r>
              <a:rPr lang="en-US" sz="3200" dirty="0" smtClean="0"/>
              <a:t>steel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/>
              <a:t>920 </a:t>
            </a:r>
            <a:r>
              <a:rPr lang="en-US" sz="3200" dirty="0"/>
              <a:t>x 1270 x 1170 cm</a:t>
            </a:r>
            <a:r>
              <a:rPr lang="en-US" sz="3200" dirty="0" smtClean="0"/>
              <a:t>. (30 x 41 x 39ft)</a:t>
            </a:r>
          </a:p>
          <a:p>
            <a:endParaRPr lang="en-US" sz="3200" dirty="0" smtClean="0"/>
          </a:p>
          <a:p>
            <a:r>
              <a:rPr lang="en-US" dirty="0" smtClean="0">
                <a:hlinkClick r:id="rId3"/>
              </a:rPr>
              <a:t>https://www.creativeboom.com/inspiration/work-of-frank-stella-celebrated-in-captivating-new-book-/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18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811" y="215804"/>
            <a:ext cx="7172798" cy="652133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440" y="758099"/>
            <a:ext cx="3573186" cy="597904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DESCRIBE</a:t>
            </a:r>
          </a:p>
          <a:p>
            <a:pPr marL="457200" indent="-457200">
              <a:buFont typeface="Arial" charset="0"/>
              <a:buChar char="•"/>
            </a:pPr>
            <a:endParaRPr lang="en-US" sz="3200" dirty="0"/>
          </a:p>
          <a:p>
            <a:r>
              <a:rPr lang="en-US" sz="3200" dirty="0" smtClean="0"/>
              <a:t>What do you you see in this sculpture?</a:t>
            </a:r>
          </a:p>
          <a:p>
            <a:pPr marL="457200" indent="-457200">
              <a:buFont typeface="Arial" charset="0"/>
              <a:buChar char="•"/>
            </a:pPr>
            <a:endParaRPr lang="en-US" sz="3200" dirty="0" smtClean="0"/>
          </a:p>
          <a:p>
            <a:r>
              <a:rPr lang="en-US" sz="2400" dirty="0" smtClean="0"/>
              <a:t>Give details!  Remember to defend your answer using complete sentences.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6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811" y="215804"/>
            <a:ext cx="7172798" cy="652133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440" y="758099"/>
            <a:ext cx="3573186" cy="597904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ANALYZE</a:t>
            </a:r>
          </a:p>
          <a:p>
            <a:pPr marL="457200" indent="-457200">
              <a:buFont typeface="Arial" charset="0"/>
              <a:buChar char="•"/>
            </a:pPr>
            <a:endParaRPr lang="en-US" sz="3200" dirty="0"/>
          </a:p>
          <a:p>
            <a:r>
              <a:rPr lang="en-US" sz="3200" dirty="0" smtClean="0"/>
              <a:t>How did the artist use line, form, balance, and pattern in this artwork?</a:t>
            </a:r>
          </a:p>
          <a:p>
            <a:pPr marL="457200" indent="-457200">
              <a:buFont typeface="Arial" charset="0"/>
              <a:buChar char="•"/>
            </a:pPr>
            <a:endParaRPr lang="en-US" sz="3200" dirty="0" smtClean="0"/>
          </a:p>
          <a:p>
            <a:r>
              <a:rPr lang="en-US" sz="2400" dirty="0" smtClean="0"/>
              <a:t>Give details!  Remember to defend your answer using complete sentences.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8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811" y="215804"/>
            <a:ext cx="7172798" cy="652133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440" y="758099"/>
            <a:ext cx="3573186" cy="597904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IINTERPRET</a:t>
            </a:r>
          </a:p>
          <a:p>
            <a:pPr marL="457200" indent="-457200">
              <a:buFont typeface="Arial" charset="0"/>
              <a:buChar char="•"/>
            </a:pPr>
            <a:endParaRPr lang="en-US" sz="3200" dirty="0"/>
          </a:p>
          <a:p>
            <a:r>
              <a:rPr lang="en-US" sz="3200" dirty="0" smtClean="0"/>
              <a:t>What do the forms represent?</a:t>
            </a:r>
          </a:p>
          <a:p>
            <a:pPr marL="457200" indent="-457200">
              <a:buFont typeface="Arial" charset="0"/>
              <a:buChar char="•"/>
            </a:pPr>
            <a:endParaRPr lang="en-US" sz="3200" dirty="0" smtClean="0"/>
          </a:p>
          <a:p>
            <a:r>
              <a:rPr lang="en-US" sz="2400" dirty="0" smtClean="0"/>
              <a:t>Give details!  Remember to defend your answer using complete sentences.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90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811" y="215804"/>
            <a:ext cx="7172798" cy="652133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440" y="758099"/>
            <a:ext cx="3573186" cy="597904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JUDGE</a:t>
            </a:r>
          </a:p>
          <a:p>
            <a:pPr marL="457200" indent="-457200">
              <a:buFont typeface="Arial" charset="0"/>
              <a:buChar char="•"/>
            </a:pPr>
            <a:endParaRPr lang="en-US" sz="3200" dirty="0"/>
          </a:p>
          <a:p>
            <a:r>
              <a:rPr lang="en-US" sz="3200" dirty="0" smtClean="0"/>
              <a:t>How well did the artist used visual movement in this artwork?</a:t>
            </a:r>
          </a:p>
          <a:p>
            <a:pPr marL="457200" indent="-457200">
              <a:buFont typeface="Arial" charset="0"/>
              <a:buChar char="•"/>
            </a:pPr>
            <a:endParaRPr lang="en-US" sz="3200" dirty="0" smtClean="0"/>
          </a:p>
          <a:p>
            <a:r>
              <a:rPr lang="en-US" sz="2400" dirty="0" smtClean="0"/>
              <a:t>Give details!  Remember to defend your answer using complete sentences.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687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132</Words>
  <Application>Microsoft Macintosh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Apple Chancery</vt:lpstr>
      <vt:lpstr>Calibri</vt:lpstr>
      <vt:lpstr>Calibri Light</vt:lpstr>
      <vt:lpstr>Arial</vt:lpstr>
      <vt:lpstr>Office Theme</vt:lpstr>
      <vt:lpstr>Frank Stella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Frank Stella </dc:title>
  <dc:creator>Beach, Patricia L.</dc:creator>
  <cp:lastModifiedBy>Microsoft Office User</cp:lastModifiedBy>
  <cp:revision>3</cp:revision>
  <dcterms:created xsi:type="dcterms:W3CDTF">2019-12-03T19:07:21Z</dcterms:created>
  <dcterms:modified xsi:type="dcterms:W3CDTF">2021-01-17T23:24:38Z</dcterms:modified>
</cp:coreProperties>
</file>