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842"/>
    <p:restoredTop sz="90264"/>
  </p:normalViewPr>
  <p:slideViewPr>
    <p:cSldViewPr snapToGrid="0" snapToObjects="1">
      <p:cViewPr varScale="1">
        <p:scale>
          <a:sx n="93" d="100"/>
          <a:sy n="93" d="100"/>
        </p:scale>
        <p:origin x="384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D82D-2E65-4949-9D1C-B67A8F3CB336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CA9-D2EB-9049-9AF1-7E3C41ED7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D82D-2E65-4949-9D1C-B67A8F3CB336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CA9-D2EB-9049-9AF1-7E3C41ED7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D82D-2E65-4949-9D1C-B67A8F3CB336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CA9-D2EB-9049-9AF1-7E3C41ED7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D82D-2E65-4949-9D1C-B67A8F3CB336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CA9-D2EB-9049-9AF1-7E3C41ED7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D82D-2E65-4949-9D1C-B67A8F3CB336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CA9-D2EB-9049-9AF1-7E3C41ED7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D82D-2E65-4949-9D1C-B67A8F3CB336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CA9-D2EB-9049-9AF1-7E3C41ED7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D82D-2E65-4949-9D1C-B67A8F3CB336}" type="datetimeFigureOut">
              <a:rPr lang="en-US" smtClean="0"/>
              <a:t>2/8/21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CA9-D2EB-9049-9AF1-7E3C41ED7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D82D-2E65-4949-9D1C-B67A8F3CB336}" type="datetimeFigureOut">
              <a:rPr lang="en-US" smtClean="0"/>
              <a:t>2/8/21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CA9-D2EB-9049-9AF1-7E3C41ED7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D82D-2E65-4949-9D1C-B67A8F3CB336}" type="datetimeFigureOut">
              <a:rPr lang="en-US" smtClean="0"/>
              <a:t>2/8/21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CA9-D2EB-9049-9AF1-7E3C41ED7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D82D-2E65-4949-9D1C-B67A8F3CB336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CA9-D2EB-9049-9AF1-7E3C41ED7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D82D-2E65-4949-9D1C-B67A8F3CB336}" type="datetimeFigureOut">
              <a:rPr lang="en-US" smtClean="0"/>
              <a:t>2/8/21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EBCA9-D2EB-9049-9AF1-7E3C41ED7E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CD82D-2E65-4949-9D1C-B67A8F3CB336}" type="datetimeFigureOut">
              <a:rPr lang="en-US" smtClean="0"/>
              <a:t>2/8/21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EBCA9-D2EB-9049-9AF1-7E3C41ED7E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Tetsuya Ishida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Tetsuya Ishida (Japanese, 1973-2005), "</a:t>
            </a:r>
            <a:r>
              <a:rPr lang="en-US" sz="3000" i="1" dirty="0" smtClean="0"/>
              <a:t>Untitled</a:t>
            </a:r>
            <a:r>
              <a:rPr lang="en-US" sz="3000" dirty="0" smtClean="0"/>
              <a:t>" 1998, Oil Painting, size not given </a:t>
            </a:r>
            <a:endParaRPr lang="en-US" sz="3000" dirty="0"/>
          </a:p>
        </p:txBody>
      </p:sp>
      <p:pic>
        <p:nvPicPr>
          <p:cNvPr id="4" name="Content Placeholder 3" descr="Tetsuya Ishida Surrealist exampl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004" r="-14004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DESCRIBE: How does the artist create the illusion of form in this </a:t>
            </a:r>
            <a:r>
              <a:rPr lang="en-US" sz="3000" dirty="0" smtClean="0"/>
              <a:t>work with perspective and values?</a:t>
            </a:r>
            <a:br>
              <a:rPr lang="en-US" sz="3000" dirty="0" smtClean="0"/>
            </a:br>
            <a:r>
              <a:rPr lang="en-US" sz="2000" dirty="0"/>
              <a:t>W</a:t>
            </a:r>
            <a:r>
              <a:rPr lang="en-US" sz="2000" dirty="0" smtClean="0"/>
              <a:t>hat type of perspective is used – where do you see tints and shades?</a:t>
            </a:r>
            <a:endParaRPr lang="en-US" sz="2000" dirty="0"/>
          </a:p>
        </p:txBody>
      </p:sp>
      <p:pic>
        <p:nvPicPr>
          <p:cNvPr id="4" name="Content Placeholder 3" descr="Tetsuya Ishida Surrealist exampl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004" r="-14004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706966" y="5871148"/>
            <a:ext cx="75522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your answers with complete sentences that give specific details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ANALYZE: How is repetition used in this work</a:t>
            </a:r>
            <a:r>
              <a:rPr lang="en-US" sz="3000" dirty="0" smtClean="0"/>
              <a:t>? Name at least three items that are repeated and where you see them in the work.</a:t>
            </a:r>
            <a:endParaRPr lang="en-US" sz="3000" dirty="0"/>
          </a:p>
        </p:txBody>
      </p:sp>
      <p:pic>
        <p:nvPicPr>
          <p:cNvPr id="4" name="Content Placeholder 3" descr="Tetsuya Ishida Surrealist exampl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004" r="-14004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706966" y="5871148"/>
            <a:ext cx="75522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your answers with complete sentences that give specific details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686800" cy="1143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INTERPRET: </a:t>
            </a:r>
            <a:r>
              <a:rPr lang="en-US" sz="2800" dirty="0" smtClean="0"/>
              <a:t>Look at the proportions used through out this work. </a:t>
            </a:r>
            <a:r>
              <a:rPr lang="en-US" sz="2800" dirty="0" smtClean="0"/>
              <a:t>Compare and contrast the person with the other items in the painting. What is the artist trying to say?</a:t>
            </a:r>
            <a:endParaRPr lang="en-US" sz="2800" dirty="0"/>
          </a:p>
        </p:txBody>
      </p:sp>
      <p:pic>
        <p:nvPicPr>
          <p:cNvPr id="4" name="Content Placeholder 3" descr="Tetsuya Ishida Surrealist exampl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004" r="-14004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706966" y="5871148"/>
            <a:ext cx="75522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your answers with complete sentences that give specific details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00" dirty="0" smtClean="0"/>
              <a:t>JUDGE: How realistic are the items shown in this work (shoes, </a:t>
            </a:r>
            <a:r>
              <a:rPr lang="en-US" sz="3000" smtClean="0"/>
              <a:t>paper bags, clothing</a:t>
            </a:r>
            <a:r>
              <a:rPr lang="en-US" sz="3000" dirty="0" smtClean="0"/>
              <a:t>…)?</a:t>
            </a:r>
            <a:endParaRPr lang="en-US" sz="3000" dirty="0"/>
          </a:p>
        </p:txBody>
      </p:sp>
      <p:pic>
        <p:nvPicPr>
          <p:cNvPr id="4" name="Content Placeholder 3" descr="Tetsuya Ishida Surrealist example.jpg"/>
          <p:cNvPicPr>
            <a:picLocks noGrp="1" noChangeAspect="1"/>
          </p:cNvPicPr>
          <p:nvPr>
            <p:ph idx="1"/>
          </p:nvPr>
        </p:nvPicPr>
        <p:blipFill>
          <a:blip r:embed="rId2"/>
          <a:srcRect l="-14004" r="-14004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706966" y="5871148"/>
            <a:ext cx="755226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your answers with complete sentences that give specific details</a:t>
            </a:r>
            <a:r>
              <a:rPr lang="en-US" sz="3300" dirty="0" smtClean="0"/>
              <a:t>.</a:t>
            </a:r>
            <a:endParaRPr lang="en-US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2041</TotalTime>
  <Words>163</Words>
  <Application>Microsoft Macintosh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Perspective Warm up</vt:lpstr>
      <vt:lpstr>Tetsuya Ishida (Japanese, 1973-2005), "Untitled" 1998, Oil Painting, size not given </vt:lpstr>
      <vt:lpstr>DESCRIBE: How does the artist create the illusion of form in this work with perspective and values? What type of perspective is used – where do you see tints and shades?</vt:lpstr>
      <vt:lpstr>ANALYZE: How is repetition used in this work? Name at least three items that are repeated and where you see them in the work.</vt:lpstr>
      <vt:lpstr>INTERPRET: Look at the proportions used through out this work. Compare and contrast the person with the other items in the painting. What is the artist trying to say?</vt:lpstr>
      <vt:lpstr>JUDGE: How realistic are the items shown in this work (shoes, paper bags, clothing…)?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point Perspective Warm up</dc:title>
  <dc:creator>Patricia Beach</dc:creator>
  <cp:lastModifiedBy>Microsoft Office User</cp:lastModifiedBy>
  <cp:revision>6</cp:revision>
  <dcterms:created xsi:type="dcterms:W3CDTF">2014-01-31T23:53:34Z</dcterms:created>
  <dcterms:modified xsi:type="dcterms:W3CDTF">2021-02-08T19:59:30Z</dcterms:modified>
</cp:coreProperties>
</file>