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333"/>
    <p:restoredTop sz="90152"/>
  </p:normalViewPr>
  <p:slideViewPr>
    <p:cSldViewPr snapToGrid="0" snapToObjects="1">
      <p:cViewPr>
        <p:scale>
          <a:sx n="83" d="100"/>
          <a:sy n="83" d="100"/>
        </p:scale>
        <p:origin x="144" y="3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22DA-B40D-EE43-A718-E4290AC22429}" type="datetimeFigureOut">
              <a:rPr lang="en-US" smtClean="0"/>
              <a:t>1/3/21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A2778-F480-5F4F-BA8E-D971A6C62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100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22DA-B40D-EE43-A718-E4290AC22429}" type="datetimeFigureOut">
              <a:rPr lang="en-US" smtClean="0"/>
              <a:t>1/3/21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A2778-F480-5F4F-BA8E-D971A6C62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231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22DA-B40D-EE43-A718-E4290AC22429}" type="datetimeFigureOut">
              <a:rPr lang="en-US" smtClean="0"/>
              <a:t>1/3/21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A2778-F480-5F4F-BA8E-D971A6C62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033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22DA-B40D-EE43-A718-E4290AC22429}" type="datetimeFigureOut">
              <a:rPr lang="en-US" smtClean="0"/>
              <a:t>1/3/21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A2778-F480-5F4F-BA8E-D971A6C62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51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22DA-B40D-EE43-A718-E4290AC22429}" type="datetimeFigureOut">
              <a:rPr lang="en-US" smtClean="0"/>
              <a:t>1/3/21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A2778-F480-5F4F-BA8E-D971A6C62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718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22DA-B40D-EE43-A718-E4290AC22429}" type="datetimeFigureOut">
              <a:rPr lang="en-US" smtClean="0"/>
              <a:t>1/3/21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A2778-F480-5F4F-BA8E-D971A6C62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906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22DA-B40D-EE43-A718-E4290AC22429}" type="datetimeFigureOut">
              <a:rPr lang="en-US" smtClean="0"/>
              <a:t>1/3/21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A2778-F480-5F4F-BA8E-D971A6C62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985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22DA-B40D-EE43-A718-E4290AC22429}" type="datetimeFigureOut">
              <a:rPr lang="en-US" smtClean="0"/>
              <a:t>1/3/21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A2778-F480-5F4F-BA8E-D971A6C62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73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22DA-B40D-EE43-A718-E4290AC22429}" type="datetimeFigureOut">
              <a:rPr lang="en-US" smtClean="0"/>
              <a:t>1/3/21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A2778-F480-5F4F-BA8E-D971A6C62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97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22DA-B40D-EE43-A718-E4290AC22429}" type="datetimeFigureOut">
              <a:rPr lang="en-US" smtClean="0"/>
              <a:t>1/3/21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A2778-F480-5F4F-BA8E-D971A6C62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471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22DA-B40D-EE43-A718-E4290AC22429}" type="datetimeFigureOut">
              <a:rPr lang="en-US" smtClean="0"/>
              <a:t>1/3/21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A2778-F480-5F4F-BA8E-D971A6C62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111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222DA-B40D-EE43-A718-E4290AC22429}" type="datetimeFigureOut">
              <a:rPr lang="en-US" smtClean="0"/>
              <a:t>1/3/21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A2778-F480-5F4F-BA8E-D971A6C62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023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Two point perspective books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33034"/>
            <a:ext cx="9144000" cy="1655762"/>
          </a:xfrm>
        </p:spPr>
        <p:txBody>
          <a:bodyPr/>
          <a:lstStyle/>
          <a:p>
            <a:r>
              <a:rPr lang="en-US" i="1" dirty="0" smtClean="0">
                <a:latin typeface="Apple Chancery" charset="0"/>
                <a:ea typeface="Apple Chancery" charset="0"/>
                <a:cs typeface="Apple Chancery" charset="0"/>
              </a:rPr>
              <a:t>A Headlong Pursuit</a:t>
            </a:r>
          </a:p>
          <a:p>
            <a:r>
              <a:rPr lang="en-US" dirty="0" smtClean="0"/>
              <a:t>By Kevin Sloan</a:t>
            </a:r>
            <a:endParaRPr lang="en-US" i="1" dirty="0" smtClean="0">
              <a:latin typeface="Apple Chancery" charset="0"/>
              <a:ea typeface="Apple Chancery" charset="0"/>
              <a:cs typeface="Apple Chancery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80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434975"/>
            <a:ext cx="4986647" cy="6009700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7753350" y="647700"/>
            <a:ext cx="3600450" cy="5529263"/>
          </a:xfrm>
        </p:spPr>
        <p:txBody>
          <a:bodyPr/>
          <a:lstStyle/>
          <a:p>
            <a:r>
              <a:rPr lang="en-US" dirty="0" smtClean="0"/>
              <a:t>Kevin Sloan, American</a:t>
            </a:r>
          </a:p>
          <a:p>
            <a:r>
              <a:rPr lang="en-US" i="1" dirty="0" smtClean="0">
                <a:latin typeface="Apple Chancery" charset="0"/>
                <a:ea typeface="Apple Chancery" charset="0"/>
                <a:cs typeface="Apple Chancery" charset="0"/>
              </a:rPr>
              <a:t>A Headlong Pursuit</a:t>
            </a:r>
          </a:p>
          <a:p>
            <a:r>
              <a:rPr lang="en-US" dirty="0" smtClean="0"/>
              <a:t>2014</a:t>
            </a:r>
          </a:p>
          <a:p>
            <a:r>
              <a:rPr lang="en-US" dirty="0" smtClean="0"/>
              <a:t>Acrylic on Canvas</a:t>
            </a:r>
          </a:p>
          <a:p>
            <a:r>
              <a:rPr lang="en-US" dirty="0" smtClean="0"/>
              <a:t>30” x 36”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16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434975"/>
            <a:ext cx="4986647" cy="6009700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7753350" y="647700"/>
            <a:ext cx="3600450" cy="55292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DESCRIBE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Write</a:t>
            </a:r>
            <a:r>
              <a:rPr lang="en-US" dirty="0" smtClean="0"/>
              <a:t> three sentences- Describe what </a:t>
            </a:r>
            <a:r>
              <a:rPr lang="en-US" dirty="0" smtClean="0"/>
              <a:t>you see in the foreground, middle ground, and background in this painting</a:t>
            </a:r>
            <a:r>
              <a:rPr lang="en-US" dirty="0" smtClean="0"/>
              <a:t>. </a:t>
            </a:r>
            <a:r>
              <a:rPr lang="en-US" u="sng" dirty="0" smtClean="0"/>
              <a:t>You need DETAILS</a:t>
            </a:r>
            <a:endParaRPr lang="en-US" u="sng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Remember to defend your answer using complete sentences.</a:t>
            </a:r>
          </a:p>
        </p:txBody>
      </p:sp>
    </p:spTree>
    <p:extLst>
      <p:ext uri="{BB962C8B-B14F-4D97-AF65-F5344CB8AC3E}">
        <p14:creationId xmlns:p14="http://schemas.microsoft.com/office/powerpoint/2010/main" val="146866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59" y="167262"/>
            <a:ext cx="5429579" cy="6543503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7753350" y="647700"/>
            <a:ext cx="3600450" cy="5529263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ANALYZE the use of proportion in the three flying creatures in this painting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Remember to defend your answer using complete sentences.</a:t>
            </a:r>
          </a:p>
        </p:txBody>
      </p:sp>
    </p:spTree>
    <p:extLst>
      <p:ext uri="{BB962C8B-B14F-4D97-AF65-F5344CB8AC3E}">
        <p14:creationId xmlns:p14="http://schemas.microsoft.com/office/powerpoint/2010/main" val="200021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378" y="189572"/>
            <a:ext cx="5348274" cy="6445518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7753350" y="647700"/>
            <a:ext cx="3600450" cy="55292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INTERPRET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W</a:t>
            </a:r>
            <a:r>
              <a:rPr lang="en-US" dirty="0" smtClean="0"/>
              <a:t>hy did the </a:t>
            </a:r>
            <a:r>
              <a:rPr lang="en-US" dirty="0" smtClean="0"/>
              <a:t>artist chose to use a bird to carry his </a:t>
            </a:r>
            <a:r>
              <a:rPr lang="en-US" dirty="0" smtClean="0"/>
              <a:t>books?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Remember to defend your answer using complete sentences.</a:t>
            </a:r>
          </a:p>
        </p:txBody>
      </p:sp>
    </p:spTree>
    <p:extLst>
      <p:ext uri="{BB962C8B-B14F-4D97-AF65-F5344CB8AC3E}">
        <p14:creationId xmlns:p14="http://schemas.microsoft.com/office/powerpoint/2010/main" val="1253219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764" y="167263"/>
            <a:ext cx="5403859" cy="6512506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7753350" y="647700"/>
            <a:ext cx="3600450" cy="55292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JUDGE the artist drawing skills used </a:t>
            </a:r>
            <a:r>
              <a:rPr lang="en-US" dirty="0" smtClean="0"/>
              <a:t>to make</a:t>
            </a:r>
            <a:r>
              <a:rPr lang="en-US" dirty="0" smtClean="0"/>
              <a:t> </a:t>
            </a:r>
            <a:r>
              <a:rPr lang="en-US" dirty="0" smtClean="0"/>
              <a:t>this two point perspective painting.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Remember to defend your answer using complete sentences.</a:t>
            </a:r>
          </a:p>
        </p:txBody>
      </p:sp>
    </p:spTree>
    <p:extLst>
      <p:ext uri="{BB962C8B-B14F-4D97-AF65-F5344CB8AC3E}">
        <p14:creationId xmlns:p14="http://schemas.microsoft.com/office/powerpoint/2010/main" val="1816007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4552</TotalTime>
  <Words>128</Words>
  <Application>Microsoft Macintosh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Apple Chancery</vt:lpstr>
      <vt:lpstr>Calibri</vt:lpstr>
      <vt:lpstr>Calibri Light</vt:lpstr>
      <vt:lpstr>Arial</vt:lpstr>
      <vt:lpstr>Office Theme</vt:lpstr>
      <vt:lpstr>Two point perspective books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books</dc:title>
  <dc:creator>Patricia Beach</dc:creator>
  <cp:lastModifiedBy>Microsoft Office User</cp:lastModifiedBy>
  <cp:revision>6</cp:revision>
  <dcterms:created xsi:type="dcterms:W3CDTF">2017-11-27T22:10:44Z</dcterms:created>
  <dcterms:modified xsi:type="dcterms:W3CDTF">2021-01-03T20:06:50Z</dcterms:modified>
</cp:coreProperties>
</file>