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7" r:id="rId7"/>
    <p:sldId id="266" r:id="rId8"/>
    <p:sldId id="268" r:id="rId9"/>
    <p:sldId id="265" r:id="rId10"/>
    <p:sldId id="269" r:id="rId11"/>
    <p:sldId id="271" r:id="rId12"/>
    <p:sldId id="272" r:id="rId13"/>
    <p:sldId id="270" r:id="rId14"/>
    <p:sldId id="275" r:id="rId15"/>
    <p:sldId id="274" r:id="rId16"/>
    <p:sldId id="276" r:id="rId17"/>
    <p:sldId id="273" r:id="rId18"/>
    <p:sldId id="259" r:id="rId19"/>
    <p:sldId id="261" r:id="rId20"/>
    <p:sldId id="260" r:id="rId21"/>
    <p:sldId id="25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11"/>
    <p:restoredTop sz="93897"/>
  </p:normalViewPr>
  <p:slideViewPr>
    <p:cSldViewPr snapToGrid="0" snapToObjects="1">
      <p:cViewPr varScale="1">
        <p:scale>
          <a:sx n="102" d="100"/>
          <a:sy n="102" d="100"/>
        </p:scale>
        <p:origin x="2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7056-BD28-6649-8D0D-1DE348AF154D}" type="datetimeFigureOut">
              <a:rPr lang="en-US" smtClean="0"/>
              <a:t>4/13/21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3E21-C878-2842-B2FF-9C29C48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21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7056-BD28-6649-8D0D-1DE348AF154D}" type="datetimeFigureOut">
              <a:rPr lang="en-US" smtClean="0"/>
              <a:t>4/13/21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3E21-C878-2842-B2FF-9C29C48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20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7056-BD28-6649-8D0D-1DE348AF154D}" type="datetimeFigureOut">
              <a:rPr lang="en-US" smtClean="0"/>
              <a:t>4/13/21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3E21-C878-2842-B2FF-9C29C48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18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7056-BD28-6649-8D0D-1DE348AF154D}" type="datetimeFigureOut">
              <a:rPr lang="en-US" smtClean="0"/>
              <a:t>4/13/21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3E21-C878-2842-B2FF-9C29C48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99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7056-BD28-6649-8D0D-1DE348AF154D}" type="datetimeFigureOut">
              <a:rPr lang="en-US" smtClean="0"/>
              <a:t>4/13/21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3E21-C878-2842-B2FF-9C29C48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66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7056-BD28-6649-8D0D-1DE348AF154D}" type="datetimeFigureOut">
              <a:rPr lang="en-US" smtClean="0"/>
              <a:t>4/13/21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3E21-C878-2842-B2FF-9C29C48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5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7056-BD28-6649-8D0D-1DE348AF154D}" type="datetimeFigureOut">
              <a:rPr lang="en-US" smtClean="0"/>
              <a:t>4/13/21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3E21-C878-2842-B2FF-9C29C48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0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7056-BD28-6649-8D0D-1DE348AF154D}" type="datetimeFigureOut">
              <a:rPr lang="en-US" smtClean="0"/>
              <a:t>4/13/21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3E21-C878-2842-B2FF-9C29C48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9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7056-BD28-6649-8D0D-1DE348AF154D}" type="datetimeFigureOut">
              <a:rPr lang="en-US" smtClean="0"/>
              <a:t>4/13/21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3E21-C878-2842-B2FF-9C29C48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4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7056-BD28-6649-8D0D-1DE348AF154D}" type="datetimeFigureOut">
              <a:rPr lang="en-US" smtClean="0"/>
              <a:t>4/13/21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3E21-C878-2842-B2FF-9C29C48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63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7056-BD28-6649-8D0D-1DE348AF154D}" type="datetimeFigureOut">
              <a:rPr lang="en-US" smtClean="0"/>
              <a:t>4/13/21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03E21-C878-2842-B2FF-9C29C48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72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27056-BD28-6649-8D0D-1DE348AF154D}" type="datetimeFigureOut">
              <a:rPr lang="en-US" smtClean="0"/>
              <a:t>4/13/21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03E21-C878-2842-B2FF-9C29C48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7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tiff"/><Relationship Id="rId3" Type="http://schemas.openxmlformats.org/officeDocument/2006/relationships/image" Target="../media/image3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tiff"/><Relationship Id="rId3" Type="http://schemas.openxmlformats.org/officeDocument/2006/relationships/image" Target="../media/image3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3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tiff"/><Relationship Id="rId3" Type="http://schemas.openxmlformats.org/officeDocument/2006/relationships/image" Target="../media/image4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4" Type="http://schemas.openxmlformats.org/officeDocument/2006/relationships/image" Target="../media/image48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tiff"/><Relationship Id="rId3" Type="http://schemas.openxmlformats.org/officeDocument/2006/relationships/image" Target="../media/image5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Papier-mâché </a:t>
            </a:r>
            <a:r>
              <a:rPr lang="en-US" dirty="0" smtClean="0"/>
              <a:t>creature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Steps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774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98338"/>
            <a:ext cx="10515600" cy="1325563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Papier-mâché </a:t>
            </a:r>
            <a:r>
              <a:rPr lang="en-US" dirty="0" smtClean="0"/>
              <a:t>layers.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4784" y="563671"/>
            <a:ext cx="4835046" cy="5613292"/>
          </a:xfrm>
        </p:spPr>
        <p:txBody>
          <a:bodyPr>
            <a:normAutofit/>
          </a:bodyPr>
          <a:lstStyle/>
          <a:p>
            <a:r>
              <a:rPr lang="en-US" dirty="0" smtClean="0"/>
              <a:t>Once you have your base taped you will be </a:t>
            </a:r>
            <a:r>
              <a:rPr lang="en-US" dirty="0" smtClean="0"/>
              <a:t>applying the first layer of </a:t>
            </a:r>
            <a:r>
              <a:rPr lang="en-US" dirty="0"/>
              <a:t>Papier-mâché </a:t>
            </a:r>
            <a:endParaRPr lang="en-US" dirty="0" smtClean="0"/>
          </a:p>
          <a:p>
            <a:r>
              <a:rPr lang="en-US" dirty="0" smtClean="0"/>
              <a:t>Tear newsprint strips of various sizes</a:t>
            </a:r>
          </a:p>
          <a:p>
            <a:r>
              <a:rPr lang="en-US" dirty="0" smtClean="0"/>
              <a:t>Dip the strip into the glue and water solution (consistency of melted ice cream)</a:t>
            </a:r>
          </a:p>
          <a:p>
            <a:r>
              <a:rPr lang="en-US" dirty="0" smtClean="0"/>
              <a:t>Run the strip between your fingers to remove the excess glue.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654" y="1227225"/>
            <a:ext cx="2679700" cy="2044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003" y="1255637"/>
            <a:ext cx="2603500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153" y="3744358"/>
            <a:ext cx="36576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93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55" y="86138"/>
            <a:ext cx="5082435" cy="1604550"/>
          </a:xfrm>
        </p:spPr>
        <p:txBody>
          <a:bodyPr/>
          <a:lstStyle/>
          <a:p>
            <a:r>
              <a:rPr lang="en-US" dirty="0" smtClean="0"/>
              <a:t>Applying the first </a:t>
            </a:r>
            <a:r>
              <a:rPr lang="en-US" dirty="0" smtClean="0"/>
              <a:t>Papier-mâché </a:t>
            </a:r>
            <a:r>
              <a:rPr lang="en-US" dirty="0" smtClean="0"/>
              <a:t>layer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70509" y="1387214"/>
            <a:ext cx="2021910" cy="4351338"/>
          </a:xfrm>
        </p:spPr>
        <p:txBody>
          <a:bodyPr/>
          <a:lstStyle/>
          <a:p>
            <a:r>
              <a:rPr lang="en-US" dirty="0" smtClean="0"/>
              <a:t>Adding </a:t>
            </a:r>
            <a:r>
              <a:rPr lang="en-US" dirty="0" smtClean="0"/>
              <a:t>Papier-mâché to</a:t>
            </a:r>
            <a:r>
              <a:rPr lang="en-US" dirty="0" smtClean="0"/>
              <a:t> just wire requires very thin strips </a:t>
            </a:r>
            <a:r>
              <a:rPr lang="en-US" smtClean="0"/>
              <a:t>and patience.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601" y="674275"/>
            <a:ext cx="3657600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22" y="1969675"/>
            <a:ext cx="5195339" cy="3992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601" y="3355960"/>
            <a:ext cx="36576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18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the </a:t>
            </a:r>
            <a:r>
              <a:rPr lang="en-US" smtClean="0"/>
              <a:t>first </a:t>
            </a:r>
            <a:r>
              <a:rPr lang="en-US" smtClean="0"/>
              <a:t>Papier-mâché </a:t>
            </a:r>
            <a:r>
              <a:rPr lang="en-US" smtClean="0"/>
              <a:t>layer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24178" y="2417523"/>
            <a:ext cx="4362834" cy="2726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46929"/>
            <a:ext cx="5998960" cy="390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91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the first </a:t>
            </a:r>
            <a:r>
              <a:rPr lang="en-US" dirty="0" smtClean="0"/>
              <a:t>Papier-mâché </a:t>
            </a:r>
            <a:r>
              <a:rPr lang="en-US" dirty="0" smtClean="0"/>
              <a:t>layer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291" y="1579074"/>
            <a:ext cx="3517900" cy="28829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88898" y="1579074"/>
            <a:ext cx="4664901" cy="3207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898" y="4461974"/>
            <a:ext cx="2027129" cy="14921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1042" y="4697259"/>
            <a:ext cx="2880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Your strips will start out large and become smaller to have a smooth surface.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368464" y="4058433"/>
            <a:ext cx="478163" cy="7277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837322" y="5411244"/>
            <a:ext cx="1822360" cy="1479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124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101" y="189760"/>
            <a:ext cx="10515600" cy="1325563"/>
          </a:xfrm>
        </p:spPr>
        <p:txBody>
          <a:bodyPr/>
          <a:lstStyle/>
          <a:p>
            <a:r>
              <a:rPr lang="en-US" dirty="0" smtClean="0"/>
              <a:t>Applying the second </a:t>
            </a:r>
            <a:r>
              <a:rPr lang="en-US" dirty="0" smtClean="0"/>
              <a:t>Papier-mâché </a:t>
            </a:r>
            <a:r>
              <a:rPr lang="en-US" dirty="0" smtClean="0"/>
              <a:t>layer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81994" y="1825625"/>
            <a:ext cx="1971805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For this layer paper towels are best.</a:t>
            </a:r>
          </a:p>
          <a:p>
            <a:r>
              <a:rPr lang="en-US" dirty="0" smtClean="0"/>
              <a:t>You can still add cardboard for additional items.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397" y="1515323"/>
            <a:ext cx="2743200" cy="246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50" y="1223223"/>
            <a:ext cx="3657600" cy="2755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400" y="2775298"/>
            <a:ext cx="35306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32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101" y="189760"/>
            <a:ext cx="10515600" cy="1325563"/>
          </a:xfrm>
        </p:spPr>
        <p:txBody>
          <a:bodyPr/>
          <a:lstStyle/>
          <a:p>
            <a:r>
              <a:rPr lang="en-US" dirty="0" smtClean="0"/>
              <a:t>Applying the second </a:t>
            </a:r>
            <a:r>
              <a:rPr lang="en-US" dirty="0" smtClean="0"/>
              <a:t>Papier-mâché </a:t>
            </a:r>
            <a:r>
              <a:rPr lang="en-US" dirty="0" smtClean="0"/>
              <a:t>layer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81994" y="1825625"/>
            <a:ext cx="1971805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For this layer paper towels are best.</a:t>
            </a:r>
          </a:p>
          <a:p>
            <a:r>
              <a:rPr lang="en-US" dirty="0" smtClean="0"/>
              <a:t>You can still add cardboard for additional items.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20" y="1752600"/>
            <a:ext cx="4131153" cy="43260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384" y="1752600"/>
            <a:ext cx="3657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01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101" y="189760"/>
            <a:ext cx="10515600" cy="1325563"/>
          </a:xfrm>
        </p:spPr>
        <p:txBody>
          <a:bodyPr/>
          <a:lstStyle/>
          <a:p>
            <a:r>
              <a:rPr lang="en-US" dirty="0" smtClean="0"/>
              <a:t>Applying the second </a:t>
            </a:r>
            <a:r>
              <a:rPr lang="en-US" dirty="0" smtClean="0"/>
              <a:t>Papier-mâché </a:t>
            </a:r>
            <a:r>
              <a:rPr lang="en-US" dirty="0" smtClean="0"/>
              <a:t>layer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81994" y="1825625"/>
            <a:ext cx="1971805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You can twist paper towels that have been dipped in the glue and water solution to add raised designs.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612727"/>
            <a:ext cx="3657600" cy="1828800"/>
          </a:xfrm>
          <a:prstGeom prst="rect">
            <a:avLst/>
          </a:prstGeom>
        </p:spPr>
      </p:pic>
      <p:sp>
        <p:nvSpPr>
          <p:cNvPr id="10" name="Curved Left Arrow 9"/>
          <p:cNvSpPr/>
          <p:nvPr/>
        </p:nvSpPr>
        <p:spPr>
          <a:xfrm>
            <a:off x="8713939" y="2830882"/>
            <a:ext cx="450936" cy="1949363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127" y="3667081"/>
            <a:ext cx="3543300" cy="2730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16" y="1359694"/>
            <a:ext cx="36576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92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101" y="189760"/>
            <a:ext cx="10515600" cy="1325563"/>
          </a:xfrm>
        </p:spPr>
        <p:txBody>
          <a:bodyPr/>
          <a:lstStyle/>
          <a:p>
            <a:r>
              <a:rPr lang="en-US" dirty="0" smtClean="0"/>
              <a:t>Applying the second </a:t>
            </a:r>
            <a:r>
              <a:rPr lang="en-US" dirty="0" smtClean="0"/>
              <a:t>Papier-mâché </a:t>
            </a:r>
            <a:r>
              <a:rPr lang="en-US" dirty="0" smtClean="0"/>
              <a:t>layer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81994" y="1825625"/>
            <a:ext cx="1971805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You can twist paper towels that have been dipped in the glue and water solution to add raised designs.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167" y="1351245"/>
            <a:ext cx="36576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612727"/>
            <a:ext cx="36576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339" y="3648206"/>
            <a:ext cx="3657600" cy="2743200"/>
          </a:xfrm>
          <a:prstGeom prst="rect">
            <a:avLst/>
          </a:prstGeom>
        </p:spPr>
      </p:pic>
      <p:sp>
        <p:nvSpPr>
          <p:cNvPr id="10" name="Curved Left Arrow 9"/>
          <p:cNvSpPr/>
          <p:nvPr/>
        </p:nvSpPr>
        <p:spPr>
          <a:xfrm>
            <a:off x="8713939" y="2830882"/>
            <a:ext cx="450936" cy="1949363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570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Dry, ready for designs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44239" y="550026"/>
            <a:ext cx="4806513" cy="5011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529" y="1690688"/>
            <a:ext cx="4947382" cy="387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23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Dry, ready for designs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98650"/>
            <a:ext cx="2743200" cy="27051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763000" y="723900"/>
            <a:ext cx="2743200" cy="2349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483" y="2165360"/>
            <a:ext cx="4665609" cy="411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97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Supplies – what will you need?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35882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Paper products - Old newspapers, newsprint, paper towels.</a:t>
            </a:r>
          </a:p>
          <a:p>
            <a:r>
              <a:rPr lang="en-US" dirty="0" smtClean="0"/>
              <a:t>Wire</a:t>
            </a:r>
          </a:p>
          <a:p>
            <a:r>
              <a:rPr lang="en-US" dirty="0" smtClean="0"/>
              <a:t>Glue (watered down white)</a:t>
            </a:r>
          </a:p>
          <a:p>
            <a:r>
              <a:rPr lang="en-US" dirty="0" smtClean="0"/>
              <a:t>Masking tape</a:t>
            </a:r>
          </a:p>
          <a:p>
            <a:r>
              <a:rPr lang="en-US" dirty="0" smtClean="0"/>
              <a:t>Body base (recycle plastic bottles, balloons)</a:t>
            </a:r>
          </a:p>
          <a:p>
            <a:r>
              <a:rPr lang="en-US" dirty="0" smtClean="0"/>
              <a:t>Tools – wire cutters, awl, plyers.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50963"/>
            <a:ext cx="54864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0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Dry, ready for designs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9246" y="1690688"/>
            <a:ext cx="5620882" cy="360782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81173" y="1027905"/>
            <a:ext cx="4492235" cy="239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17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63460" y="148780"/>
            <a:ext cx="10515600" cy="1325563"/>
          </a:xfrm>
        </p:spPr>
        <p:txBody>
          <a:bodyPr/>
          <a:lstStyle/>
          <a:p>
            <a:r>
              <a:rPr lang="en-US" dirty="0"/>
              <a:t>Papier-mâché </a:t>
            </a:r>
            <a:r>
              <a:rPr lang="en-US" dirty="0" smtClean="0"/>
              <a:t>creature ready for painting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02499" y="1198878"/>
            <a:ext cx="3048521" cy="543300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377830" y="1825625"/>
            <a:ext cx="3975970" cy="1994813"/>
          </a:xfrm>
        </p:spPr>
        <p:txBody>
          <a:bodyPr/>
          <a:lstStyle/>
          <a:p>
            <a:r>
              <a:rPr lang="en-US" dirty="0" smtClean="0"/>
              <a:t>Can you guess what was used for the body?</a:t>
            </a:r>
          </a:p>
          <a:p>
            <a:r>
              <a:rPr lang="en-US" dirty="0" smtClean="0"/>
              <a:t>What was used for the fingers?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890" y="1575104"/>
            <a:ext cx="2743200" cy="1130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394" y="3765069"/>
            <a:ext cx="5160636" cy="252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56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the armature (skeleton) – assembly of the recycle bottles and wire.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7636" y="1825625"/>
            <a:ext cx="2743200" cy="21082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09595" y="1575104"/>
            <a:ext cx="4108538" cy="4351338"/>
          </a:xfrm>
        </p:spPr>
        <p:txBody>
          <a:bodyPr/>
          <a:lstStyle/>
          <a:p>
            <a:r>
              <a:rPr lang="en-US" dirty="0" smtClean="0"/>
              <a:t>Use an awl to put holes into your recycled plastic bottle. </a:t>
            </a:r>
          </a:p>
          <a:p>
            <a:r>
              <a:rPr lang="en-US" dirty="0" smtClean="0"/>
              <a:t>Cut your wire the desired lengths to create legs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318" y="3269902"/>
            <a:ext cx="2743200" cy="2197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671" y="1732373"/>
            <a:ext cx="2093934" cy="28306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9595" y="3933825"/>
            <a:ext cx="3644205" cy="27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09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the armature (skeleton) – assembly of the recycle bottles and wire.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Use an awl to put holes into your recycled plastic bottle. </a:t>
            </a:r>
          </a:p>
          <a:p>
            <a:r>
              <a:rPr lang="en-US" dirty="0" smtClean="0"/>
              <a:t>Cut your wire the desired lengths to create legs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52" y="1825625"/>
            <a:ext cx="2623873" cy="34620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368" y="3624263"/>
            <a:ext cx="36576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99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the armature (skeleton) – assembly of the recycle bottles and wire.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Use an awl to put holes into your recycled plastic bottle. </a:t>
            </a:r>
          </a:p>
          <a:p>
            <a:r>
              <a:rPr lang="en-US" dirty="0" smtClean="0"/>
              <a:t>Cut your wire the desired lengths to create legs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651" y="1920397"/>
            <a:ext cx="3594100" cy="171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424" y="3701572"/>
            <a:ext cx="45085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8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8009" y="1262073"/>
            <a:ext cx="2961362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What can you make using recycle food take out tops?</a:t>
            </a:r>
          </a:p>
          <a:p>
            <a:r>
              <a:rPr lang="en-US" dirty="0" smtClean="0"/>
              <a:t>Instead of using an awl, a hole was cut using scissors and waded up newspaper was used to give the base more strength.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29" y="3079835"/>
            <a:ext cx="3657600" cy="334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920" y="3981535"/>
            <a:ext cx="2705100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326" y="399528"/>
            <a:ext cx="36576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07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244" y="157913"/>
            <a:ext cx="11053175" cy="76221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Addition of items for your creature base.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31057" y="285043"/>
            <a:ext cx="2961362" cy="4351338"/>
          </a:xfrm>
        </p:spPr>
        <p:txBody>
          <a:bodyPr/>
          <a:lstStyle/>
          <a:p>
            <a:r>
              <a:rPr lang="en-US" dirty="0" smtClean="0"/>
              <a:t>Add newspaper or newsprint to build up the creature.</a:t>
            </a:r>
          </a:p>
          <a:p>
            <a:r>
              <a:rPr lang="en-US" dirty="0" smtClean="0"/>
              <a:t>Use masking tape to hold the pieces together</a:t>
            </a:r>
          </a:p>
          <a:p>
            <a:r>
              <a:rPr lang="en-US" dirty="0" smtClean="0"/>
              <a:t>Add cardboard pieces as needed.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44" y="1100636"/>
            <a:ext cx="3277035" cy="5378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669876"/>
            <a:ext cx="3730668" cy="481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4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244" y="157913"/>
            <a:ext cx="11053175" cy="76221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Addition of items for </a:t>
            </a:r>
            <a:r>
              <a:rPr lang="en-US" sz="3600" smtClean="0"/>
              <a:t>your creature.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37289" y="285042"/>
            <a:ext cx="2961362" cy="604060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Add newspaper or newsprint to build up the creature.</a:t>
            </a:r>
          </a:p>
          <a:p>
            <a:r>
              <a:rPr lang="en-US" dirty="0" smtClean="0"/>
              <a:t>Use masking tape to hold the pieces together</a:t>
            </a:r>
          </a:p>
          <a:p>
            <a:r>
              <a:rPr lang="en-US" dirty="0" smtClean="0"/>
              <a:t>Add cardboard pieces as needed.</a:t>
            </a:r>
          </a:p>
          <a:p>
            <a:r>
              <a:rPr lang="en-US" dirty="0" smtClean="0"/>
              <a:t>Notice the addition of extra paper between the layers of cardboard. Without this the wet process will make the wings drop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411" y="920130"/>
            <a:ext cx="2743200" cy="175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74" y="1055958"/>
            <a:ext cx="2641600" cy="330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347" y="2876474"/>
            <a:ext cx="3619500" cy="2743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7164888" y="4121063"/>
            <a:ext cx="1277655" cy="6708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611" y="4509128"/>
            <a:ext cx="27178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65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244" y="157913"/>
            <a:ext cx="11053175" cy="76221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Addition of items for </a:t>
            </a:r>
            <a:r>
              <a:rPr lang="en-US" sz="3600" smtClean="0"/>
              <a:t>your creature.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5781" y="1127342"/>
            <a:ext cx="3657600" cy="2413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31057" y="285043"/>
            <a:ext cx="2961362" cy="4351338"/>
          </a:xfrm>
        </p:spPr>
        <p:txBody>
          <a:bodyPr/>
          <a:lstStyle/>
          <a:p>
            <a:r>
              <a:rPr lang="en-US" dirty="0" smtClean="0"/>
              <a:t>Add newspaper or newsprint to build up the creature.</a:t>
            </a:r>
          </a:p>
          <a:p>
            <a:r>
              <a:rPr lang="en-US" dirty="0" smtClean="0"/>
              <a:t>Use masking tape to hold the pieces together</a:t>
            </a:r>
          </a:p>
          <a:p>
            <a:r>
              <a:rPr lang="en-US" dirty="0" smtClean="0"/>
              <a:t>Add cardboard pieces as needed.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513" y="847941"/>
            <a:ext cx="4133589" cy="3042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712" y="3747554"/>
            <a:ext cx="2743200" cy="2959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513" y="4001294"/>
            <a:ext cx="4325654" cy="275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4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534</Words>
  <Application>Microsoft Macintosh PowerPoint</Application>
  <PresentationFormat>Widescreen</PresentationFormat>
  <Paragraphs>59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Calibri Light</vt:lpstr>
      <vt:lpstr>Arial</vt:lpstr>
      <vt:lpstr>Office Theme</vt:lpstr>
      <vt:lpstr>Papier-mâché creature</vt:lpstr>
      <vt:lpstr>Supplies – what will you need?</vt:lpstr>
      <vt:lpstr>Building the armature (skeleton) – assembly of the recycle bottles and wire.</vt:lpstr>
      <vt:lpstr>Building the armature (skeleton) – assembly of the recycle bottles and wire.</vt:lpstr>
      <vt:lpstr>Building the armature (skeleton) – assembly of the recycle bottles and wire.</vt:lpstr>
      <vt:lpstr>PowerPoint Presentation</vt:lpstr>
      <vt:lpstr>Addition of items for your creature base.</vt:lpstr>
      <vt:lpstr>Addition of items for your creature.</vt:lpstr>
      <vt:lpstr>Addition of items for your creature.</vt:lpstr>
      <vt:lpstr>The Papier-mâché layers.</vt:lpstr>
      <vt:lpstr>Applying the first Papier-mâché layer </vt:lpstr>
      <vt:lpstr>Applying the first Papier-mâché layer </vt:lpstr>
      <vt:lpstr>Applying the first Papier-mâché layer </vt:lpstr>
      <vt:lpstr>Applying the second Papier-mâché layer </vt:lpstr>
      <vt:lpstr>Applying the second Papier-mâché layer </vt:lpstr>
      <vt:lpstr>Applying the second Papier-mâché layer </vt:lpstr>
      <vt:lpstr>Applying the second Papier-mâché layer </vt:lpstr>
      <vt:lpstr>Dry, ready for designs</vt:lpstr>
      <vt:lpstr>Dry, ready for designs</vt:lpstr>
      <vt:lpstr>Dry, ready for designs</vt:lpstr>
      <vt:lpstr>Papier-mâché creature ready for painting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Paper Mache creature</dc:title>
  <dc:creator>Microsoft Office User</dc:creator>
  <cp:lastModifiedBy>Microsoft Office User</cp:lastModifiedBy>
  <cp:revision>12</cp:revision>
  <dcterms:created xsi:type="dcterms:W3CDTF">2021-04-13T21:21:35Z</dcterms:created>
  <dcterms:modified xsi:type="dcterms:W3CDTF">2021-04-14T00:23:29Z</dcterms:modified>
</cp:coreProperties>
</file>