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76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18"/>
    <p:restoredTop sz="95545"/>
  </p:normalViewPr>
  <p:slideViewPr>
    <p:cSldViewPr snapToGrid="0" snapToObjects="1">
      <p:cViewPr>
        <p:scale>
          <a:sx n="58" d="100"/>
          <a:sy n="58" d="100"/>
        </p:scale>
        <p:origin x="688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E263F-BC57-A949-BB2C-932075F33894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C85C4-4F20-B146-9D1F-4BD3BA05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C85C4-4F20-B146-9D1F-4BD3BA0544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8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3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6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0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7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3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041C8-1D91-B047-B7F1-F6F91AA2E13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AA81-32C8-C84D-BA1F-001E0CB94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6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etsy.com/listing/663662118/steampunk-gears-cogs-stencil-sku-ind0101?gpla=1&amp;gao=1&amp;&amp;utm_source=google&amp;utm_medium=cpc&amp;utm_campaign=shopping_us_b-craft_supplies_and_tools-canvas_and_surfaces-stencils_templates_and_transfers-stencils&amp;utm_custom1=a7f2547d-a0c5-4f94-8062-4ed97a4538d4&amp;utm_content=go_2063077565_76452862975_367965824328_pla-297783379911_c__663662118&amp;utm_custom2=2063077565&amp;gclid=EAIaIQobChMIht2V1tr96wIVAdvACh1-qQzoEAQYBSABEgK2_vD_BwE" TargetMode="Externa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etsy.com/listing/627933686/laser-cut-wall-art-wall-decor-wood?ref=landingpage_similar_listing_top-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6600" dirty="0" smtClean="0"/>
              <a:t>Cut Layers</a:t>
            </a:r>
            <a:endParaRPr lang="en-US" sz="1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8000" dirty="0" smtClean="0"/>
              <a:t>Project research steps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35677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4350" y="223393"/>
            <a:ext cx="3695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7774" y="5283201"/>
            <a:ext cx="5838826" cy="1917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u="sng" dirty="0">
                <a:hlinkClick r:id="rId2"/>
              </a:rPr>
              <a:t>https://www.etsy.com/listing/663662118/steampunk-gears-cogs-stencil-sku-ind0101?gpla=1&amp;gao=1&amp;&amp;utm_source=google&amp;utm_medium=cpc&amp;utm_campaign=shopping_us_b-craft_supplies_and_tools-canvas_and_surfaces-stencils_templates_and_transfers-stencils&amp;utm_custom1=a7f2547d-a0c5-4f94-8062-4ed97a4538d4&amp;utm_content=go_2063077565_76452862975_367965824328_pla-297783379911_c__663662118&amp;utm_custom2=2063077565&amp;gclid=EAIaIQobChMIht2V1tr96wIVAdvACh1-qQzoEAQYBSABEgK2_vD_BwE</a:t>
            </a:r>
            <a:endParaRPr lang="en-US" sz="11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2277" y="-98622"/>
            <a:ext cx="4404123" cy="59531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48442" y="1912742"/>
            <a:ext cx="3091608" cy="193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39200" y="1912742"/>
            <a:ext cx="2882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Gear possibilities</a:t>
            </a:r>
          </a:p>
          <a:p>
            <a:endParaRPr lang="en-US" dirty="0"/>
          </a:p>
          <a:p>
            <a:r>
              <a:rPr lang="en-US" dirty="0" smtClean="0"/>
              <a:t>Will need to draw these out to see which one would work.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38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/>
              <a:t>RESEARCH</a:t>
            </a:r>
            <a:endParaRPr lang="en-US" sz="1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A</a:t>
            </a:r>
            <a:r>
              <a:rPr lang="en-US" sz="4400" dirty="0" smtClean="0"/>
              <a:t>rt work by Maud </a:t>
            </a:r>
            <a:r>
              <a:rPr lang="en-US" sz="4400" dirty="0" err="1" smtClean="0"/>
              <a:t>Vantours</a:t>
            </a:r>
            <a:r>
              <a:rPr lang="en-US" sz="4400" dirty="0" smtClean="0"/>
              <a:t>, French  </a:t>
            </a:r>
          </a:p>
          <a:p>
            <a:r>
              <a:rPr lang="en-US" sz="4400" dirty="0" smtClean="0"/>
              <a:t>Art work by Jen Stark, American, b. 1983</a:t>
            </a:r>
          </a:p>
          <a:p>
            <a:r>
              <a:rPr lang="en-US" sz="4400" dirty="0" smtClean="0"/>
              <a:t>Art work by other artist you found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5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462" y="124206"/>
            <a:ext cx="7954537" cy="15916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Research - </a:t>
            </a:r>
            <a:r>
              <a:rPr lang="en-US" sz="7200" dirty="0" smtClean="0"/>
              <a:t>Maud </a:t>
            </a:r>
            <a:r>
              <a:rPr lang="en-US" sz="7200" dirty="0" err="1" smtClean="0"/>
              <a:t>Vantours</a:t>
            </a: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4000" dirty="0" smtClean="0"/>
              <a:t>https://</a:t>
            </a:r>
            <a:r>
              <a:rPr lang="en-US" sz="4000" dirty="0" err="1" smtClean="0"/>
              <a:t>maudvantours.com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32181" y="1981914"/>
            <a:ext cx="273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Bombay Sapphire</a:t>
            </a:r>
            <a:endParaRPr lang="en-US" sz="2400" i="1" dirty="0"/>
          </a:p>
        </p:txBody>
      </p:sp>
      <p:sp>
        <p:nvSpPr>
          <p:cNvPr id="7" name="Rectangle 6"/>
          <p:cNvSpPr/>
          <p:nvPr/>
        </p:nvSpPr>
        <p:spPr>
          <a:xfrm>
            <a:off x="5000178" y="4990888"/>
            <a:ext cx="6353621" cy="145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57216" y="5138928"/>
            <a:ext cx="6196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Layers of organic shapes are connected with curved lines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596" y="1981914"/>
            <a:ext cx="3795585" cy="2653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6" y="645958"/>
            <a:ext cx="3763364" cy="553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7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868" y="5537708"/>
            <a:ext cx="5461630" cy="805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124206"/>
            <a:ext cx="11771376" cy="15916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/>
              <a:t>Maud </a:t>
            </a:r>
            <a:r>
              <a:rPr lang="en-US" sz="7200" dirty="0" err="1" smtClean="0"/>
              <a:t>Vantours</a:t>
            </a:r>
            <a:r>
              <a:rPr lang="en-US" sz="7200" dirty="0" smtClean="0"/>
              <a:t>        </a:t>
            </a:r>
            <a:r>
              <a:rPr lang="en-US" sz="7200" i="1" dirty="0" smtClean="0"/>
              <a:t>Flora</a:t>
            </a: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4000" dirty="0" smtClean="0"/>
              <a:t>https://</a:t>
            </a:r>
            <a:r>
              <a:rPr lang="en-US" sz="4000" dirty="0" err="1" smtClean="0"/>
              <a:t>maudvantours.com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050" y="5525121"/>
            <a:ext cx="5461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Notice the cut pieces from the piece were later stacked on top of the top cut layer.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6281166" y="5578887"/>
            <a:ext cx="5461630" cy="805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99830" y="5555996"/>
            <a:ext cx="542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many layers of color do you see?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" y="1825624"/>
            <a:ext cx="5461630" cy="3642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66" y="1827405"/>
            <a:ext cx="5335870" cy="364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8771" y="1602824"/>
            <a:ext cx="3412265" cy="4838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124206"/>
            <a:ext cx="11771376" cy="15916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 smtClean="0"/>
              <a:t>Maud </a:t>
            </a:r>
            <a:r>
              <a:rPr lang="en-US" sz="6700" dirty="0" err="1" smtClean="0"/>
              <a:t>Vantours</a:t>
            </a:r>
            <a:r>
              <a:rPr lang="en-US" sz="6700" dirty="0" smtClean="0"/>
              <a:t>  </a:t>
            </a:r>
            <a:r>
              <a:rPr lang="en-US" sz="6700" i="1" dirty="0" smtClean="0"/>
              <a:t>Oscillations </a:t>
            </a:r>
            <a:r>
              <a:rPr lang="en-US" sz="6700" dirty="0" smtClean="0"/>
              <a:t>series    </a:t>
            </a: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2700" dirty="0" smtClean="0"/>
              <a:t>https://</a:t>
            </a:r>
            <a:r>
              <a:rPr lang="en-US" sz="2700" dirty="0" err="1" smtClean="0"/>
              <a:t>maudvantours.com</a:t>
            </a: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4610" y="1825625"/>
            <a:ext cx="35569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Landscape sculptures. </a:t>
            </a:r>
          </a:p>
          <a:p>
            <a:r>
              <a:rPr lang="en-US" sz="2800" dirty="0" smtClean="0"/>
              <a:t>Created by layers of flat paper that have been overlapped.</a:t>
            </a:r>
          </a:p>
          <a:p>
            <a:r>
              <a:rPr lang="en-US" sz="2800" dirty="0" smtClean="0"/>
              <a:t>These pieces remind me of what you might see underground in a cave.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3" y="1581911"/>
            <a:ext cx="3835810" cy="4859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214" y="1499556"/>
            <a:ext cx="2066764" cy="5038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617" y="1506017"/>
            <a:ext cx="207338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68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RESEARCH </a:t>
            </a:r>
            <a:r>
              <a:rPr lang="en-US" sz="7200" dirty="0" smtClean="0"/>
              <a:t>Jen Stark </a:t>
            </a:r>
            <a:r>
              <a:rPr lang="en-US" dirty="0" err="1" smtClean="0"/>
              <a:t>jenstark.com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787051" y="1325563"/>
            <a:ext cx="3255264" cy="3449637"/>
          </a:xfrm>
        </p:spPr>
        <p:txBody>
          <a:bodyPr>
            <a:normAutofit/>
          </a:bodyPr>
          <a:lstStyle/>
          <a:p>
            <a:r>
              <a:rPr lang="en-US" sz="3600" i="1" dirty="0" smtClean="0"/>
              <a:t>30 Cubed</a:t>
            </a:r>
          </a:p>
          <a:p>
            <a:r>
              <a:rPr lang="en-US" sz="3600" dirty="0" smtClean="0"/>
              <a:t>2019</a:t>
            </a:r>
          </a:p>
          <a:p>
            <a:r>
              <a:rPr lang="en-US" sz="3600" dirty="0" smtClean="0"/>
              <a:t>powder coated aluminum and monofilament</a:t>
            </a:r>
          </a:p>
          <a:p>
            <a:r>
              <a:rPr lang="en-US" sz="3600" dirty="0" smtClean="0"/>
              <a:t>30 x 30 x 30 in.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8950707" y="4775200"/>
            <a:ext cx="3091608" cy="193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55100" y="4775200"/>
            <a:ext cx="2987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how the free-form shape at the top changes as it descends into the center. Then the shape becomes more geometric.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49" y="2204430"/>
            <a:ext cx="3222702" cy="3222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2" y="1325563"/>
            <a:ext cx="5158627" cy="49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9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RESEARCH </a:t>
            </a:r>
            <a:r>
              <a:rPr lang="en-US" sz="7200" dirty="0" smtClean="0"/>
              <a:t>Jen Stark </a:t>
            </a:r>
            <a:r>
              <a:rPr lang="en-US" dirty="0" err="1" smtClean="0"/>
              <a:t>jenstark.com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493228" y="1325563"/>
            <a:ext cx="3464076" cy="3094037"/>
          </a:xfrm>
        </p:spPr>
        <p:txBody>
          <a:bodyPr>
            <a:noAutofit/>
          </a:bodyPr>
          <a:lstStyle/>
          <a:p>
            <a:r>
              <a:rPr lang="en-US" sz="2400" i="1" dirty="0" err="1" smtClean="0"/>
              <a:t>Cosmagraphic</a:t>
            </a:r>
            <a:endParaRPr lang="en-US" sz="2400" i="1" dirty="0" smtClean="0"/>
          </a:p>
          <a:p>
            <a:r>
              <a:rPr lang="en-US" sz="2400" dirty="0" smtClean="0"/>
              <a:t>2014</a:t>
            </a:r>
          </a:p>
          <a:p>
            <a:r>
              <a:rPr lang="en-US" sz="2400" dirty="0" smtClean="0"/>
              <a:t>acid-free paper, holographic paper, glue, wood, acrylic paint</a:t>
            </a:r>
          </a:p>
          <a:p>
            <a:r>
              <a:rPr lang="en-US" sz="2400" dirty="0" smtClean="0"/>
              <a:t>34 x 37 x 4 i</a:t>
            </a:r>
            <a:r>
              <a:rPr lang="en-US" sz="3600" dirty="0" smtClean="0"/>
              <a:t>n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8493228" y="4140200"/>
            <a:ext cx="3091608" cy="193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48700" y="4292600"/>
            <a:ext cx="287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Simple triangular cuts were used for the center spiral pieces, a repeating organic shapes were used for the base.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714" y="2269128"/>
            <a:ext cx="4266271" cy="2845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26" y="1119199"/>
            <a:ext cx="3634908" cy="528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1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RESEARCH </a:t>
            </a:r>
            <a:r>
              <a:rPr lang="en-US" sz="7200" dirty="0" smtClean="0"/>
              <a:t>Jen Stark </a:t>
            </a:r>
            <a:r>
              <a:rPr lang="en-US" dirty="0" err="1" smtClean="0"/>
              <a:t>jenstark.com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727638" y="1317042"/>
            <a:ext cx="3159562" cy="352696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Dimension</a:t>
            </a:r>
          </a:p>
          <a:p>
            <a:r>
              <a:rPr lang="en-US" sz="3200" dirty="0" smtClean="0"/>
              <a:t>2013 PVC, acrylic paint, UV varnish, monofilament</a:t>
            </a:r>
          </a:p>
          <a:p>
            <a:r>
              <a:rPr lang="en-US" sz="3200" dirty="0" smtClean="0"/>
              <a:t>25 x 25 x 50 in.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8163410" y="4465678"/>
            <a:ext cx="3091608" cy="193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37614" y="4722998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looking from the end piece from the circle the work become more of an op art piece.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7" y="2693863"/>
            <a:ext cx="6084362" cy="4058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807" y="1317043"/>
            <a:ext cx="3635608" cy="25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9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4350" y="223393"/>
            <a:ext cx="3695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4350" y="2209801"/>
            <a:ext cx="3372486" cy="3644900"/>
          </a:xfrm>
        </p:spPr>
        <p:txBody>
          <a:bodyPr/>
          <a:lstStyle/>
          <a:p>
            <a:r>
              <a:rPr lang="en-US" dirty="0"/>
              <a:t>Christopher Myles</a:t>
            </a:r>
          </a:p>
          <a:p>
            <a:r>
              <a:rPr lang="en-US" dirty="0"/>
              <a:t> "</a:t>
            </a:r>
            <a:r>
              <a:rPr lang="en-US" i="1" dirty="0"/>
              <a:t>Mess of </a:t>
            </a:r>
            <a:r>
              <a:rPr lang="en-US" i="1" dirty="0" smtClean="0"/>
              <a:t>Gears</a:t>
            </a:r>
            <a:r>
              <a:rPr lang="en-US" dirty="0" smtClean="0"/>
              <a:t>”</a:t>
            </a:r>
          </a:p>
          <a:p>
            <a:r>
              <a:rPr lang="en-US" dirty="0"/>
              <a:t>wood, glue, stain, plywood</a:t>
            </a:r>
          </a:p>
          <a:p>
            <a:r>
              <a:rPr lang="en-US" dirty="0" smtClean="0"/>
              <a:t>23.5” </a:t>
            </a:r>
            <a:r>
              <a:rPr lang="en-US" dirty="0"/>
              <a:t>x</a:t>
            </a:r>
            <a:r>
              <a:rPr lang="en-US" dirty="0" smtClean="0"/>
              <a:t> 17.5” x 2”</a:t>
            </a:r>
            <a:endParaRPr lang="en-US" dirty="0"/>
          </a:p>
          <a:p>
            <a:r>
              <a:rPr lang="en-US" sz="1200" u="sng" dirty="0">
                <a:hlinkClick r:id="rId2"/>
              </a:rPr>
              <a:t>https://www.etsy.com/listing/627933686/laser-cut-wall-art-wall-decor-wood?ref=landingpage_similar_listing_top-3</a:t>
            </a:r>
            <a:endParaRPr lang="en-US" sz="1200" dirty="0"/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78461"/>
            <a:ext cx="3888263" cy="547624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70" y="944738"/>
            <a:ext cx="1800543" cy="25301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2692" y="3657600"/>
            <a:ext cx="3091608" cy="193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52500" y="3759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Having not a full circle is a possibility.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41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275</Words>
  <Application>Microsoft Macintosh PowerPoint</Application>
  <PresentationFormat>Widescreen</PresentationFormat>
  <Paragraphs>49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Cut Layers</vt:lpstr>
      <vt:lpstr>RESEARCH</vt:lpstr>
      <vt:lpstr>Research - Maud Vantours https://maudvantours.com</vt:lpstr>
      <vt:lpstr>Maud Vantours        Flora https://maudvantours.com</vt:lpstr>
      <vt:lpstr>Maud Vantours  Oscillations series     https://maudvantours.com</vt:lpstr>
      <vt:lpstr>RESEARCH Jen Stark jenstark.com</vt:lpstr>
      <vt:lpstr>RESEARCH Jen Stark jenstark.com</vt:lpstr>
      <vt:lpstr>RESEARCH Jen Stark jenstark.com</vt:lpstr>
      <vt:lpstr>RESEARCH</vt:lpstr>
      <vt:lpstr>RESEARCH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 Layers</dc:title>
  <dc:subject/>
  <dc:creator>Patricia Beach</dc:creator>
  <cp:keywords/>
  <dc:description/>
  <cp:lastModifiedBy>Microsoft Office User</cp:lastModifiedBy>
  <cp:revision>24</cp:revision>
  <cp:lastPrinted>2020-10-15T00:30:55Z</cp:lastPrinted>
  <dcterms:created xsi:type="dcterms:W3CDTF">2020-10-14T20:43:29Z</dcterms:created>
  <dcterms:modified xsi:type="dcterms:W3CDTF">2020-10-15T01:57:12Z</dcterms:modified>
  <cp:category/>
</cp:coreProperties>
</file>