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76" r:id="rId3"/>
    <p:sldId id="260" r:id="rId4"/>
    <p:sldId id="274" r:id="rId5"/>
    <p:sldId id="275"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18"/>
    <p:restoredTop sz="95545"/>
  </p:normalViewPr>
  <p:slideViewPr>
    <p:cSldViewPr snapToGrid="0" snapToObjects="1">
      <p:cViewPr>
        <p:scale>
          <a:sx n="58" d="100"/>
          <a:sy n="58" d="100"/>
        </p:scale>
        <p:origin x="688" y="108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notesMaster" Target="notesMasters/notesMaster1.xml"/><Relationship Id="rId8" Type="http://schemas.openxmlformats.org/officeDocument/2006/relationships/presProps" Target="presProps.xml"/><Relationship Id="rId9" Type="http://schemas.openxmlformats.org/officeDocument/2006/relationships/viewProps" Target="viewProps.xml"/><Relationship Id="rId10" Type="http://schemas.openxmlformats.org/officeDocument/2006/relationships/theme" Target="theme/theme1.xml"/><Relationship Id="rId1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3E263F-BC57-A949-BB2C-932075F33894}" type="datetimeFigureOut">
              <a:rPr lang="en-US" smtClean="0"/>
              <a:t>10/14/20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C85C4-4F20-B146-9D1F-4BD3BA0544F8}" type="slidenum">
              <a:rPr lang="en-US" smtClean="0"/>
              <a:t>‹#›</a:t>
            </a:fld>
            <a:endParaRPr lang="en-US"/>
          </a:p>
        </p:txBody>
      </p:sp>
    </p:spTree>
    <p:extLst>
      <p:ext uri="{BB962C8B-B14F-4D97-AF65-F5344CB8AC3E}">
        <p14:creationId xmlns:p14="http://schemas.microsoft.com/office/powerpoint/2010/main" val="29978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7C85C4-4F20-B146-9D1F-4BD3BA0544F8}" type="slidenum">
              <a:rPr lang="en-US" smtClean="0"/>
              <a:t>1</a:t>
            </a:fld>
            <a:endParaRPr lang="en-US"/>
          </a:p>
        </p:txBody>
      </p:sp>
    </p:spTree>
    <p:extLst>
      <p:ext uri="{BB962C8B-B14F-4D97-AF65-F5344CB8AC3E}">
        <p14:creationId xmlns:p14="http://schemas.microsoft.com/office/powerpoint/2010/main" val="1344686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4041C8-1D91-B047-B7F1-F6F91AA2E13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37202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041C8-1D91-B047-B7F1-F6F91AA2E13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1288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041C8-1D91-B047-B7F1-F6F91AA2E13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1860335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4041C8-1D91-B047-B7F1-F6F91AA2E13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17209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4041C8-1D91-B047-B7F1-F6F91AA2E13C}" type="datetimeFigureOut">
              <a:rPr lang="en-US" smtClean="0"/>
              <a:t>10/14/20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1862263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4041C8-1D91-B047-B7F1-F6F91AA2E13C}" type="datetimeFigureOut">
              <a:rPr lang="en-US" smtClean="0"/>
              <a:t>10/14/20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164360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4041C8-1D91-B047-B7F1-F6F91AA2E13C}" type="datetimeFigureOut">
              <a:rPr lang="en-US" smtClean="0"/>
              <a:t>10/14/20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96187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4041C8-1D91-B047-B7F1-F6F91AA2E13C}" type="datetimeFigureOut">
              <a:rPr lang="en-US" smtClean="0"/>
              <a:t>10/14/20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209243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041C8-1D91-B047-B7F1-F6F91AA2E13C}" type="datetimeFigureOut">
              <a:rPr lang="en-US" smtClean="0"/>
              <a:t>10/14/20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383077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041C8-1D91-B047-B7F1-F6F91AA2E13C}" type="datetimeFigureOut">
              <a:rPr lang="en-US" smtClean="0"/>
              <a:t>10/14/20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22514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4041C8-1D91-B047-B7F1-F6F91AA2E13C}" type="datetimeFigureOut">
              <a:rPr lang="en-US" smtClean="0"/>
              <a:t>10/14/20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DAA81-32C8-C84D-BA1F-001E0CB946ED}" type="slidenum">
              <a:rPr lang="en-US" smtClean="0"/>
              <a:t>‹#›</a:t>
            </a:fld>
            <a:endParaRPr lang="en-US"/>
          </a:p>
        </p:txBody>
      </p:sp>
    </p:spTree>
    <p:extLst>
      <p:ext uri="{BB962C8B-B14F-4D97-AF65-F5344CB8AC3E}">
        <p14:creationId xmlns:p14="http://schemas.microsoft.com/office/powerpoint/2010/main" val="20609888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041C8-1D91-B047-B7F1-F6F91AA2E13C}" type="datetimeFigureOut">
              <a:rPr lang="en-US" smtClean="0"/>
              <a:t>10/14/20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DAA81-32C8-C84D-BA1F-001E0CB946ED}" type="slidenum">
              <a:rPr lang="en-US" smtClean="0"/>
              <a:t>‹#›</a:t>
            </a:fld>
            <a:endParaRPr lang="en-US"/>
          </a:p>
        </p:txBody>
      </p:sp>
    </p:spTree>
    <p:extLst>
      <p:ext uri="{BB962C8B-B14F-4D97-AF65-F5344CB8AC3E}">
        <p14:creationId xmlns:p14="http://schemas.microsoft.com/office/powerpoint/2010/main" val="1120465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tiff"/><Relationship Id="rId1" Type="http://schemas.openxmlformats.org/officeDocument/2006/relationships/slideLayout" Target="../slideLayouts/slideLayout5.xml"/><Relationship Id="rId2"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g"/><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16600" dirty="0" smtClean="0"/>
              <a:t>Cut Layers</a:t>
            </a:r>
            <a:endParaRPr lang="en-US" sz="16600" dirty="0"/>
          </a:p>
        </p:txBody>
      </p:sp>
      <p:sp>
        <p:nvSpPr>
          <p:cNvPr id="3" name="Subtitle 2"/>
          <p:cNvSpPr>
            <a:spLocks noGrp="1"/>
          </p:cNvSpPr>
          <p:nvPr>
            <p:ph type="subTitle" idx="1"/>
          </p:nvPr>
        </p:nvSpPr>
        <p:spPr/>
        <p:txBody>
          <a:bodyPr>
            <a:normAutofit fontScale="92500"/>
          </a:bodyPr>
          <a:lstStyle/>
          <a:p>
            <a:r>
              <a:rPr lang="en-US" sz="8000" dirty="0" smtClean="0"/>
              <a:t>Project Exhibition step</a:t>
            </a:r>
            <a:endParaRPr lang="en-US" sz="8000" dirty="0"/>
          </a:p>
        </p:txBody>
      </p:sp>
    </p:spTree>
    <p:extLst>
      <p:ext uri="{BB962C8B-B14F-4D97-AF65-F5344CB8AC3E}">
        <p14:creationId xmlns:p14="http://schemas.microsoft.com/office/powerpoint/2010/main" val="1356775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t>Exhibition steps</a:t>
            </a:r>
            <a:endParaRPr lang="en-US" sz="6600" dirty="0"/>
          </a:p>
        </p:txBody>
      </p:sp>
      <p:sp>
        <p:nvSpPr>
          <p:cNvPr id="3" name="Content Placeholder 2"/>
          <p:cNvSpPr>
            <a:spLocks noGrp="1"/>
          </p:cNvSpPr>
          <p:nvPr>
            <p:ph idx="1"/>
          </p:nvPr>
        </p:nvSpPr>
        <p:spPr/>
        <p:txBody>
          <a:bodyPr>
            <a:normAutofit/>
          </a:bodyPr>
          <a:lstStyle/>
          <a:p>
            <a:r>
              <a:rPr lang="en-US" sz="4800" dirty="0" smtClean="0"/>
              <a:t>Photograph your finished Paper Layer artwork</a:t>
            </a:r>
          </a:p>
          <a:p>
            <a:r>
              <a:rPr lang="en-US" sz="4800" dirty="0"/>
              <a:t>W</a:t>
            </a:r>
            <a:r>
              <a:rPr lang="en-US" sz="4800" dirty="0" smtClean="0"/>
              <a:t>rite a full credit line for your work</a:t>
            </a:r>
          </a:p>
          <a:p>
            <a:r>
              <a:rPr lang="en-US" sz="4800" dirty="0" smtClean="0"/>
              <a:t>Write an artist statement for your work.</a:t>
            </a:r>
            <a:endParaRPr lang="en-US" sz="4800" dirty="0"/>
          </a:p>
        </p:txBody>
      </p:sp>
    </p:spTree>
    <p:extLst>
      <p:ext uri="{BB962C8B-B14F-4D97-AF65-F5344CB8AC3E}">
        <p14:creationId xmlns:p14="http://schemas.microsoft.com/office/powerpoint/2010/main" val="221552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6972" y="355600"/>
            <a:ext cx="2982404" cy="1325563"/>
          </a:xfrm>
        </p:spPr>
        <p:txBody>
          <a:bodyPr/>
          <a:lstStyle/>
          <a:p>
            <a:r>
              <a:rPr lang="en-US" dirty="0" smtClean="0"/>
              <a:t>EXHIBITION</a:t>
            </a:r>
            <a:endParaRPr lang="en-US" dirty="0"/>
          </a:p>
        </p:txBody>
      </p:sp>
      <p:sp>
        <p:nvSpPr>
          <p:cNvPr id="4" name="Text Placeholder 3"/>
          <p:cNvSpPr>
            <a:spLocks noGrp="1"/>
          </p:cNvSpPr>
          <p:nvPr>
            <p:ph type="body" idx="1"/>
          </p:nvPr>
        </p:nvSpPr>
        <p:spPr>
          <a:xfrm>
            <a:off x="986093" y="0"/>
            <a:ext cx="2799524" cy="823912"/>
          </a:xfrm>
        </p:spPr>
        <p:txBody>
          <a:bodyPr/>
          <a:lstStyle/>
          <a:p>
            <a:r>
              <a:rPr lang="en-US" b="0" dirty="0" smtClean="0"/>
              <a:t>Top View</a:t>
            </a:r>
            <a:endParaRPr lang="en-US" b="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7933" y="823912"/>
            <a:ext cx="5134237" cy="4920456"/>
          </a:xfrm>
        </p:spPr>
      </p:pic>
      <p:sp>
        <p:nvSpPr>
          <p:cNvPr id="6" name="Text Placeholder 5"/>
          <p:cNvSpPr>
            <a:spLocks noGrp="1"/>
          </p:cNvSpPr>
          <p:nvPr>
            <p:ph type="body" sz="quarter" idx="3"/>
          </p:nvPr>
        </p:nvSpPr>
        <p:spPr>
          <a:xfrm>
            <a:off x="7021702" y="1269207"/>
            <a:ext cx="2303717" cy="823912"/>
          </a:xfrm>
        </p:spPr>
        <p:txBody>
          <a:bodyPr/>
          <a:lstStyle/>
          <a:p>
            <a:r>
              <a:rPr lang="en-US" b="0" dirty="0" smtClean="0"/>
              <a:t>Angled views</a:t>
            </a:r>
            <a:endParaRPr lang="en-US" b="0" dirty="0"/>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575396" y="2348500"/>
            <a:ext cx="3097276" cy="2322957"/>
          </a:xfrm>
        </p:spPr>
      </p:pic>
      <p:pic>
        <p:nvPicPr>
          <p:cNvPr id="10" name="Picture 9"/>
          <p:cNvPicPr>
            <a:picLocks noChangeAspect="1"/>
          </p:cNvPicPr>
          <p:nvPr/>
        </p:nvPicPr>
        <p:blipFill>
          <a:blip r:embed="rId4"/>
          <a:stretch>
            <a:fillRect/>
          </a:stretch>
        </p:blipFill>
        <p:spPr>
          <a:xfrm>
            <a:off x="8915898" y="3184048"/>
            <a:ext cx="3187675" cy="2560320"/>
          </a:xfrm>
          <a:prstGeom prst="rect">
            <a:avLst/>
          </a:prstGeom>
        </p:spPr>
      </p:pic>
    </p:spTree>
    <p:extLst>
      <p:ext uri="{BB962C8B-B14F-4D97-AF65-F5344CB8AC3E}">
        <p14:creationId xmlns:p14="http://schemas.microsoft.com/office/powerpoint/2010/main" val="891108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9952" y="606424"/>
            <a:ext cx="2982404" cy="1325563"/>
          </a:xfrm>
        </p:spPr>
        <p:txBody>
          <a:bodyPr/>
          <a:lstStyle/>
          <a:p>
            <a:r>
              <a:rPr lang="en-US" dirty="0" smtClean="0"/>
              <a:t>EXHIBITION</a:t>
            </a:r>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758562" y="746903"/>
            <a:ext cx="5727800" cy="5489304"/>
          </a:xfrm>
        </p:spPr>
      </p:pic>
      <p:sp>
        <p:nvSpPr>
          <p:cNvPr id="6" name="Text Placeholder 5"/>
          <p:cNvSpPr>
            <a:spLocks noGrp="1"/>
          </p:cNvSpPr>
          <p:nvPr>
            <p:ph type="body" sz="quarter" idx="3"/>
          </p:nvPr>
        </p:nvSpPr>
        <p:spPr>
          <a:xfrm>
            <a:off x="8724836" y="2055591"/>
            <a:ext cx="3346704" cy="3723417"/>
          </a:xfrm>
        </p:spPr>
        <p:txBody>
          <a:bodyPr/>
          <a:lstStyle/>
          <a:p>
            <a:r>
              <a:rPr lang="en-US" b="0" dirty="0" smtClean="0"/>
              <a:t>Patricia Beach, American</a:t>
            </a:r>
          </a:p>
          <a:p>
            <a:r>
              <a:rPr lang="en-US" b="0" dirty="0"/>
              <a:t> </a:t>
            </a:r>
            <a:r>
              <a:rPr lang="en-US" b="0" dirty="0" smtClean="0"/>
              <a:t> </a:t>
            </a:r>
            <a:r>
              <a:rPr lang="en-US" sz="2000" b="0" dirty="0" err="1" smtClean="0"/>
              <a:t>Wolfson</a:t>
            </a:r>
            <a:r>
              <a:rPr lang="en-US" sz="2000" b="0" dirty="0" smtClean="0"/>
              <a:t> High Art teacher</a:t>
            </a:r>
          </a:p>
          <a:p>
            <a:r>
              <a:rPr lang="en-US" b="0" i="1" dirty="0"/>
              <a:t>Dodecagon </a:t>
            </a:r>
            <a:r>
              <a:rPr lang="en-US" b="0" i="1" dirty="0" smtClean="0"/>
              <a:t>Gears </a:t>
            </a:r>
          </a:p>
          <a:p>
            <a:r>
              <a:rPr lang="en-US" b="0" dirty="0" smtClean="0"/>
              <a:t>2020</a:t>
            </a:r>
          </a:p>
          <a:p>
            <a:r>
              <a:rPr lang="en-US" b="0" dirty="0" smtClean="0"/>
              <a:t>tag board paper, acrylic paint, glue, straws, foam core base.</a:t>
            </a:r>
          </a:p>
          <a:p>
            <a:r>
              <a:rPr lang="en-US" b="0" dirty="0" smtClean="0"/>
              <a:t>12 x 12 x 1.75 in</a:t>
            </a:r>
            <a:endParaRPr lang="en-US" b="0" dirty="0"/>
          </a:p>
        </p:txBody>
      </p:sp>
      <p:pic>
        <p:nvPicPr>
          <p:cNvPr id="7" name="Picture 6"/>
          <p:cNvPicPr>
            <a:picLocks noChangeAspect="1"/>
          </p:cNvPicPr>
          <p:nvPr/>
        </p:nvPicPr>
        <p:blipFill>
          <a:blip r:embed="rId3"/>
          <a:stretch>
            <a:fillRect/>
          </a:stretch>
        </p:blipFill>
        <p:spPr>
          <a:xfrm rot="5400000">
            <a:off x="144258" y="1792224"/>
            <a:ext cx="2608675" cy="2249424"/>
          </a:xfrm>
          <a:prstGeom prst="rect">
            <a:avLst/>
          </a:prstGeom>
        </p:spPr>
      </p:pic>
    </p:spTree>
    <p:extLst>
      <p:ext uri="{BB962C8B-B14F-4D97-AF65-F5344CB8AC3E}">
        <p14:creationId xmlns:p14="http://schemas.microsoft.com/office/powerpoint/2010/main" val="1697507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932" y="21209"/>
            <a:ext cx="6144768" cy="880492"/>
          </a:xfrm>
        </p:spPr>
        <p:txBody>
          <a:bodyPr>
            <a:normAutofit/>
          </a:bodyPr>
          <a:lstStyle/>
          <a:p>
            <a:r>
              <a:rPr lang="en-US" dirty="0" smtClean="0"/>
              <a:t>EXHIBITION   </a:t>
            </a:r>
            <a:r>
              <a:rPr lang="en-US" sz="2700" dirty="0" smtClean="0"/>
              <a:t>Artist statement</a:t>
            </a:r>
            <a:endParaRPr lang="en-US" sz="27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4617" y="461454"/>
            <a:ext cx="4487915" cy="4301045"/>
          </a:xfrm>
        </p:spPr>
      </p:pic>
      <p:sp>
        <p:nvSpPr>
          <p:cNvPr id="3" name="TextBox 2"/>
          <p:cNvSpPr txBox="1"/>
          <p:nvPr/>
        </p:nvSpPr>
        <p:spPr>
          <a:xfrm>
            <a:off x="5424932" y="1036305"/>
            <a:ext cx="6292532" cy="5078313"/>
          </a:xfrm>
          <a:prstGeom prst="rect">
            <a:avLst/>
          </a:prstGeom>
          <a:noFill/>
        </p:spPr>
        <p:txBody>
          <a:bodyPr wrap="square" rtlCol="0">
            <a:spAutoFit/>
          </a:bodyPr>
          <a:lstStyle/>
          <a:p>
            <a:r>
              <a:rPr lang="en-US" dirty="0" smtClean="0"/>
              <a:t>         Looking at </a:t>
            </a:r>
            <a:r>
              <a:rPr lang="en-US" i="1" dirty="0" smtClean="0"/>
              <a:t>Dodecagon Gears </a:t>
            </a:r>
            <a:r>
              <a:rPr lang="en-US" dirty="0" smtClean="0"/>
              <a:t>you can see a series of ten cut layers of painted paper.  The top three layers are gears with twenty-four points.  The center of the low-relief sculpture is made of various dodecagons.</a:t>
            </a:r>
          </a:p>
          <a:p>
            <a:r>
              <a:rPr lang="en-US" dirty="0"/>
              <a:t> </a:t>
            </a:r>
            <a:r>
              <a:rPr lang="en-US" dirty="0" smtClean="0"/>
              <a:t>       The shapes used for this art piece were all geometric while some of the lines were curved. The color scheme is </a:t>
            </a:r>
            <a:r>
              <a:rPr lang="en-US" dirty="0" err="1" smtClean="0"/>
              <a:t>analagous</a:t>
            </a:r>
            <a:r>
              <a:rPr lang="en-US" dirty="0" smtClean="0"/>
              <a:t> and the type of balance is radial. Repetition is used with the designs in the gears and in the center layers. The cut out triangles in the center dodecagon brings your attention to the center of the artwork. If you look closer, there are more cut shapes drawing the eyes down the center.</a:t>
            </a:r>
          </a:p>
          <a:p>
            <a:r>
              <a:rPr lang="en-US" dirty="0" smtClean="0"/>
              <a:t>        Interpretation is left up to the viewer. The artist intent was to bring in memories of </a:t>
            </a:r>
            <a:r>
              <a:rPr lang="en-US" i="1" dirty="0" smtClean="0"/>
              <a:t>Dr. Who</a:t>
            </a:r>
            <a:r>
              <a:rPr lang="en-US" dirty="0" smtClean="0"/>
              <a:t>, </a:t>
            </a:r>
            <a:r>
              <a:rPr lang="en-US" i="1" dirty="0" smtClean="0"/>
              <a:t>Hugo</a:t>
            </a:r>
            <a:r>
              <a:rPr lang="en-US" dirty="0" smtClean="0"/>
              <a:t>, and other art that has used clock parts.</a:t>
            </a:r>
          </a:p>
          <a:p>
            <a:r>
              <a:rPr lang="en-US" dirty="0"/>
              <a:t> </a:t>
            </a:r>
            <a:r>
              <a:rPr lang="en-US" dirty="0" smtClean="0"/>
              <a:t>       The original plan for the art was changed due to the cutting through the paint layers.  Some of the cuts were not cut sharply so you can see some of the tag board.  Future layer paper projects would be better using #140 watercolor paper.</a:t>
            </a:r>
            <a:endParaRPr lang="en-US" dirty="0"/>
          </a:p>
        </p:txBody>
      </p:sp>
    </p:spTree>
    <p:extLst>
      <p:ext uri="{BB962C8B-B14F-4D97-AF65-F5344CB8AC3E}">
        <p14:creationId xmlns:p14="http://schemas.microsoft.com/office/powerpoint/2010/main" val="1903350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276</Words>
  <Application>Microsoft Macintosh PowerPoint</Application>
  <PresentationFormat>Widescreen</PresentationFormat>
  <Paragraphs>22</Paragraphs>
  <Slides>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Calibri</vt:lpstr>
      <vt:lpstr>Calibri Light</vt:lpstr>
      <vt:lpstr>Arial</vt:lpstr>
      <vt:lpstr>Office Theme</vt:lpstr>
      <vt:lpstr>Cut Layers</vt:lpstr>
      <vt:lpstr>Exhibition steps</vt:lpstr>
      <vt:lpstr>EXHIBITION</vt:lpstr>
      <vt:lpstr>EXHIBITION</vt:lpstr>
      <vt:lpstr>EXHIBITION   Artist statement</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Cut Layers</dc:title>
  <dc:subject/>
  <dc:creator>Patricia Beach</dc:creator>
  <cp:keywords/>
  <dc:description/>
  <cp:lastModifiedBy>Microsoft Office User</cp:lastModifiedBy>
  <cp:revision>24</cp:revision>
  <cp:lastPrinted>2020-10-15T00:30:55Z</cp:lastPrinted>
  <dcterms:created xsi:type="dcterms:W3CDTF">2020-10-14T20:43:29Z</dcterms:created>
  <dcterms:modified xsi:type="dcterms:W3CDTF">2020-10-15T01:55:17Z</dcterms:modified>
  <cp:category/>
</cp:coreProperties>
</file>