
<file path=[Content_Types].xml><?xml version="1.0" encoding="utf-8"?>
<Types xmlns="http://schemas.openxmlformats.org/package/2006/content-types">
  <Default Extension="xml" ContentType="application/xml"/>
  <Default Extension="svg" ContentType="image/svg+xml"/>
  <Default Extension="jpeg" ContentType="image/jpeg"/>
  <Default Extension="jpg" ContentType="image/jpeg"/>
  <Default Extension="tiff" ContentType="image/tiff"/>
  <Default Extension="rels" ContentType="application/vnd.openxmlformats-package.relationships+xml"/>
  <Default Extension="png" ContentType="image/p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708" r:id="rId1"/>
  </p:sldMasterIdLst>
  <p:sldIdLst>
    <p:sldId id="256" r:id="rId2"/>
    <p:sldId id="257" r:id="rId3"/>
    <p:sldId id="258" r:id="rId4"/>
    <p:sldId id="259" r:id="rId5"/>
    <p:sldId id="260" r:id="rId6"/>
    <p:sldId id="261" r:id="rId7"/>
    <p:sldId id="262" r:id="rId8"/>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28711" autoAdjust="0"/>
    <p:restoredTop sz="91471"/>
  </p:normalViewPr>
  <p:slideViewPr>
    <p:cSldViewPr snapToGrid="0">
      <p:cViewPr varScale="1">
        <p:scale>
          <a:sx n="100" d="100"/>
          <a:sy n="100" d="100"/>
        </p:scale>
        <p:origin x="248" y="176"/>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11" Type="http://schemas.openxmlformats.org/officeDocument/2006/relationships/theme" Target="theme/theme1.xml"/><Relationship Id="rId12" Type="http://schemas.openxmlformats.org/officeDocument/2006/relationships/tableStyles" Target="tableStyle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presProps" Target="presProps.xml"/><Relationship Id="rId10" Type="http://schemas.openxmlformats.org/officeDocument/2006/relationships/viewProps" Target="viewProps.xml"/></Relationships>
</file>

<file path=ppt/diagrams/_rels/data1.xml.rels><?xml version="1.0" encoding="UTF-8" standalone="yes"?>
<Relationships xmlns="http://schemas.openxmlformats.org/package/2006/relationships"><Relationship Id="rId1" Type="http://schemas.openxmlformats.org/officeDocument/2006/relationships/hyperlink" Target="mailto:JonesV3@duvalschools.org" TargetMode="External"/></Relationships>
</file>

<file path=ppt/diagrams/_rels/drawing1.xml.rels><?xml version="1.0" encoding="UTF-8" standalone="yes"?>
<Relationships xmlns="http://schemas.openxmlformats.org/package/2006/relationships"><Relationship Id="rId1" Type="http://schemas.openxmlformats.org/officeDocument/2006/relationships/hyperlink" Target="mailto:JonesV3@duvalschools.org" TargetMode="Externa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BA283A5A-8820-410D-80DA-D6A27D568557}" type="doc">
      <dgm:prSet loTypeId="urn:microsoft.com/office/officeart/2005/8/layout/hList1" loCatId="list" qsTypeId="urn:microsoft.com/office/officeart/2005/8/quickstyle/simple1" qsCatId="simple" csTypeId="urn:microsoft.com/office/officeart/2005/8/colors/accent1_2" csCatId="accent1" phldr="1"/>
      <dgm:spPr/>
      <dgm:t>
        <a:bodyPr/>
        <a:lstStyle/>
        <a:p>
          <a:endParaRPr lang="en-US"/>
        </a:p>
      </dgm:t>
    </dgm:pt>
    <dgm:pt modelId="{85B656AA-46E2-494C-BCD2-A95689A5B2DD}">
      <dgm:prSet/>
      <dgm:spPr/>
      <dgm:t>
        <a:bodyPr/>
        <a:lstStyle/>
        <a:p>
          <a:r>
            <a:rPr lang="en-US" dirty="0"/>
            <a:t>Requesting a Conference through Guidance:</a:t>
          </a:r>
        </a:p>
      </dgm:t>
    </dgm:pt>
    <dgm:pt modelId="{9EF1A35A-9F2F-4671-9FC7-D9FF9A00D0E5}" type="parTrans" cxnId="{3DD76FE0-6F9A-4C80-9104-958AD09A81AB}">
      <dgm:prSet/>
      <dgm:spPr/>
      <dgm:t>
        <a:bodyPr/>
        <a:lstStyle/>
        <a:p>
          <a:endParaRPr lang="en-US"/>
        </a:p>
      </dgm:t>
    </dgm:pt>
    <dgm:pt modelId="{DB1C9819-F692-4628-BB29-4B417DE0D6A2}" type="sibTrans" cxnId="{3DD76FE0-6F9A-4C80-9104-958AD09A81AB}">
      <dgm:prSet/>
      <dgm:spPr/>
      <dgm:t>
        <a:bodyPr/>
        <a:lstStyle/>
        <a:p>
          <a:endParaRPr lang="en-US"/>
        </a:p>
      </dgm:t>
    </dgm:pt>
    <dgm:pt modelId="{38C3AA24-C8DE-40EE-91EC-1149B7D5C0CB}">
      <dgm:prSet/>
      <dgm:spPr/>
      <dgm:t>
        <a:bodyPr/>
        <a:lstStyle/>
        <a:p>
          <a:r>
            <a:rPr lang="en-US" dirty="0"/>
            <a:t>Parent teacher conferences can be requested by contacting Ms. Jones in the guidance office. Ms. Jones can be contacted via email at </a:t>
          </a:r>
          <a:r>
            <a:rPr lang="en-US" dirty="0">
              <a:hlinkClick xmlns:r="http://schemas.openxmlformats.org/officeDocument/2006/relationships" r:id="rId1"/>
            </a:rPr>
            <a:t>JonesV3@duvalschools.org</a:t>
          </a:r>
          <a:endParaRPr lang="en-US" dirty="0"/>
        </a:p>
      </dgm:t>
    </dgm:pt>
    <dgm:pt modelId="{9BEC0768-0BE6-41BA-BDFE-F9C913586840}" type="parTrans" cxnId="{89D1E4DE-B0CC-44C5-A736-3978AA24AA2C}">
      <dgm:prSet/>
      <dgm:spPr/>
      <dgm:t>
        <a:bodyPr/>
        <a:lstStyle/>
        <a:p>
          <a:endParaRPr lang="en-US"/>
        </a:p>
      </dgm:t>
    </dgm:pt>
    <dgm:pt modelId="{97FBA898-9450-41DC-8F69-34895053E7A6}" type="sibTrans" cxnId="{89D1E4DE-B0CC-44C5-A736-3978AA24AA2C}">
      <dgm:prSet/>
      <dgm:spPr/>
      <dgm:t>
        <a:bodyPr/>
        <a:lstStyle/>
        <a:p>
          <a:endParaRPr lang="en-US"/>
        </a:p>
      </dgm:t>
    </dgm:pt>
    <dgm:pt modelId="{592F7E79-8C7B-43A4-B658-E3ED4DE36B3D}">
      <dgm:prSet/>
      <dgm:spPr/>
      <dgm:t>
        <a:bodyPr/>
        <a:lstStyle/>
        <a:p>
          <a:r>
            <a:rPr lang="en-US" dirty="0"/>
            <a:t>Other ways to contact me:</a:t>
          </a:r>
        </a:p>
      </dgm:t>
    </dgm:pt>
    <dgm:pt modelId="{381A66B8-728D-45DA-BB13-E548502E0D74}" type="parTrans" cxnId="{FE9A47E3-23D5-4343-B7DA-C838E67650B0}">
      <dgm:prSet/>
      <dgm:spPr/>
      <dgm:t>
        <a:bodyPr/>
        <a:lstStyle/>
        <a:p>
          <a:endParaRPr lang="en-US"/>
        </a:p>
      </dgm:t>
    </dgm:pt>
    <dgm:pt modelId="{5C7A8C58-F047-4496-8D3B-87593516FEA4}" type="sibTrans" cxnId="{FE9A47E3-23D5-4343-B7DA-C838E67650B0}">
      <dgm:prSet/>
      <dgm:spPr/>
      <dgm:t>
        <a:bodyPr/>
        <a:lstStyle/>
        <a:p>
          <a:endParaRPr lang="en-US"/>
        </a:p>
      </dgm:t>
    </dgm:pt>
    <dgm:pt modelId="{1BF2578A-93BF-43EC-AEBA-4409BEA3175A}">
      <dgm:prSet/>
      <dgm:spPr/>
      <dgm:t>
        <a:bodyPr/>
        <a:lstStyle/>
        <a:p>
          <a:pPr marL="228600" lvl="1" indent="0" algn="l" defTabSz="1200150">
            <a:lnSpc>
              <a:spcPct val="90000"/>
            </a:lnSpc>
            <a:spcBef>
              <a:spcPct val="0"/>
            </a:spcBef>
            <a:spcAft>
              <a:spcPct val="15000"/>
            </a:spcAft>
            <a:buNone/>
          </a:pPr>
          <a:r>
            <a:rPr lang="en-US" dirty="0" smtClean="0"/>
            <a:t>The best way to reach Mrs.</a:t>
          </a:r>
          <a:r>
            <a:rPr lang="en-US" baseline="0" dirty="0" smtClean="0"/>
            <a:t> Beach is by email </a:t>
          </a:r>
          <a:r>
            <a:rPr lang="en-US" baseline="0" dirty="0" err="1" smtClean="0"/>
            <a:t>beachp@duvalschools.org</a:t>
          </a:r>
          <a:endParaRPr lang="en-US" dirty="0"/>
        </a:p>
      </dgm:t>
    </dgm:pt>
    <dgm:pt modelId="{5A1D2B42-A742-4645-B6CA-CC67CAAD7FA1}" type="parTrans" cxnId="{9359C8FD-7F9A-4A10-BBAC-7999133F13E7}">
      <dgm:prSet/>
      <dgm:spPr/>
      <dgm:t>
        <a:bodyPr/>
        <a:lstStyle/>
        <a:p>
          <a:endParaRPr lang="en-US"/>
        </a:p>
      </dgm:t>
    </dgm:pt>
    <dgm:pt modelId="{71C8D28B-8CAF-445D-8D75-9F58BFA6AF43}" type="sibTrans" cxnId="{9359C8FD-7F9A-4A10-BBAC-7999133F13E7}">
      <dgm:prSet/>
      <dgm:spPr/>
      <dgm:t>
        <a:bodyPr/>
        <a:lstStyle/>
        <a:p>
          <a:endParaRPr lang="en-US"/>
        </a:p>
      </dgm:t>
    </dgm:pt>
    <dgm:pt modelId="{819633BA-DD59-DB4A-993C-BB4224AF3D47}">
      <dgm:prSet/>
      <dgm:spPr/>
      <dgm:t>
        <a:bodyPr/>
        <a:lstStyle/>
        <a:p>
          <a:pPr marL="228600" marR="0" lvl="1" indent="-228600" algn="l" defTabSz="1200150" rtl="0" eaLnBrk="1" fontAlgn="auto" latinLnBrk="0" hangingPunct="1">
            <a:lnSpc>
              <a:spcPct val="90000"/>
            </a:lnSpc>
            <a:spcBef>
              <a:spcPct val="0"/>
            </a:spcBef>
            <a:spcAft>
              <a:spcPct val="15000"/>
            </a:spcAft>
            <a:buClrTx/>
            <a:buSzTx/>
            <a:buFontTx/>
            <a:buNone/>
            <a:tabLst/>
            <a:defRPr/>
          </a:pPr>
          <a:endParaRPr lang="en-US" dirty="0"/>
        </a:p>
      </dgm:t>
    </dgm:pt>
    <dgm:pt modelId="{12CC05D0-82DC-1A4A-990A-4EED8C238484}" type="parTrans" cxnId="{5C9C7ABD-9DF9-104B-9BA3-A33EFCA47F53}">
      <dgm:prSet/>
      <dgm:spPr/>
      <dgm:t>
        <a:bodyPr/>
        <a:lstStyle/>
        <a:p>
          <a:endParaRPr lang="en-US"/>
        </a:p>
      </dgm:t>
    </dgm:pt>
    <dgm:pt modelId="{E612BF0E-5165-4344-80D1-3C414F369AEE}" type="sibTrans" cxnId="{5C9C7ABD-9DF9-104B-9BA3-A33EFCA47F53}">
      <dgm:prSet/>
      <dgm:spPr/>
      <dgm:t>
        <a:bodyPr/>
        <a:lstStyle/>
        <a:p>
          <a:endParaRPr lang="en-US"/>
        </a:p>
      </dgm:t>
    </dgm:pt>
    <dgm:pt modelId="{CE5E6E3A-2B0E-4685-86EB-B24E3FBD030F}" type="pres">
      <dgm:prSet presAssocID="{BA283A5A-8820-410D-80DA-D6A27D568557}" presName="Name0" presStyleCnt="0">
        <dgm:presLayoutVars>
          <dgm:dir/>
          <dgm:animLvl val="lvl"/>
          <dgm:resizeHandles val="exact"/>
        </dgm:presLayoutVars>
      </dgm:prSet>
      <dgm:spPr/>
      <dgm:t>
        <a:bodyPr/>
        <a:lstStyle/>
        <a:p>
          <a:endParaRPr lang="en-US"/>
        </a:p>
      </dgm:t>
    </dgm:pt>
    <dgm:pt modelId="{2BA3C3E0-4B69-4908-B47E-BA404AFD8C4E}" type="pres">
      <dgm:prSet presAssocID="{85B656AA-46E2-494C-BCD2-A95689A5B2DD}" presName="composite" presStyleCnt="0"/>
      <dgm:spPr/>
    </dgm:pt>
    <dgm:pt modelId="{4B20B0F4-8318-435F-B0E7-B48A82FA01DE}" type="pres">
      <dgm:prSet presAssocID="{85B656AA-46E2-494C-BCD2-A95689A5B2DD}" presName="parTx" presStyleLbl="alignNode1" presStyleIdx="0" presStyleCnt="2">
        <dgm:presLayoutVars>
          <dgm:chMax val="0"/>
          <dgm:chPref val="0"/>
          <dgm:bulletEnabled val="1"/>
        </dgm:presLayoutVars>
      </dgm:prSet>
      <dgm:spPr/>
      <dgm:t>
        <a:bodyPr/>
        <a:lstStyle/>
        <a:p>
          <a:endParaRPr lang="en-US"/>
        </a:p>
      </dgm:t>
    </dgm:pt>
    <dgm:pt modelId="{D8110AAA-785E-4872-973C-BC207E30A1AF}" type="pres">
      <dgm:prSet presAssocID="{85B656AA-46E2-494C-BCD2-A95689A5B2DD}" presName="desTx" presStyleLbl="alignAccFollowNode1" presStyleIdx="0" presStyleCnt="2">
        <dgm:presLayoutVars>
          <dgm:bulletEnabled val="1"/>
        </dgm:presLayoutVars>
      </dgm:prSet>
      <dgm:spPr/>
      <dgm:t>
        <a:bodyPr/>
        <a:lstStyle/>
        <a:p>
          <a:endParaRPr lang="en-US"/>
        </a:p>
      </dgm:t>
    </dgm:pt>
    <dgm:pt modelId="{AFB8986E-27D6-413C-9E72-901A600F672C}" type="pres">
      <dgm:prSet presAssocID="{DB1C9819-F692-4628-BB29-4B417DE0D6A2}" presName="space" presStyleCnt="0"/>
      <dgm:spPr/>
    </dgm:pt>
    <dgm:pt modelId="{90A8B300-F703-40EF-91B4-1C558A69D1D7}" type="pres">
      <dgm:prSet presAssocID="{592F7E79-8C7B-43A4-B658-E3ED4DE36B3D}" presName="composite" presStyleCnt="0"/>
      <dgm:spPr/>
    </dgm:pt>
    <dgm:pt modelId="{58FFF3DA-D8AA-4FFC-BB2F-90EEE2439909}" type="pres">
      <dgm:prSet presAssocID="{592F7E79-8C7B-43A4-B658-E3ED4DE36B3D}" presName="parTx" presStyleLbl="alignNode1" presStyleIdx="1" presStyleCnt="2">
        <dgm:presLayoutVars>
          <dgm:chMax val="0"/>
          <dgm:chPref val="0"/>
          <dgm:bulletEnabled val="1"/>
        </dgm:presLayoutVars>
      </dgm:prSet>
      <dgm:spPr/>
      <dgm:t>
        <a:bodyPr/>
        <a:lstStyle/>
        <a:p>
          <a:endParaRPr lang="en-US"/>
        </a:p>
      </dgm:t>
    </dgm:pt>
    <dgm:pt modelId="{63B78493-0DB8-44CE-BE9C-5E3C201495B0}" type="pres">
      <dgm:prSet presAssocID="{592F7E79-8C7B-43A4-B658-E3ED4DE36B3D}" presName="desTx" presStyleLbl="alignAccFollowNode1" presStyleIdx="1" presStyleCnt="2">
        <dgm:presLayoutVars>
          <dgm:bulletEnabled val="1"/>
        </dgm:presLayoutVars>
      </dgm:prSet>
      <dgm:spPr/>
      <dgm:t>
        <a:bodyPr/>
        <a:lstStyle/>
        <a:p>
          <a:endParaRPr lang="en-US"/>
        </a:p>
      </dgm:t>
    </dgm:pt>
  </dgm:ptLst>
  <dgm:cxnLst>
    <dgm:cxn modelId="{86998F10-46C4-4FEE-BF6A-DBEA170C7C9D}" type="presOf" srcId="{38C3AA24-C8DE-40EE-91EC-1149B7D5C0CB}" destId="{D8110AAA-785E-4872-973C-BC207E30A1AF}" srcOrd="0" destOrd="0" presId="urn:microsoft.com/office/officeart/2005/8/layout/hList1"/>
    <dgm:cxn modelId="{FE9A47E3-23D5-4343-B7DA-C838E67650B0}" srcId="{BA283A5A-8820-410D-80DA-D6A27D568557}" destId="{592F7E79-8C7B-43A4-B658-E3ED4DE36B3D}" srcOrd="1" destOrd="0" parTransId="{381A66B8-728D-45DA-BB13-E548502E0D74}" sibTransId="{5C7A8C58-F047-4496-8D3B-87593516FEA4}"/>
    <dgm:cxn modelId="{5C9C7ABD-9DF9-104B-9BA3-A33EFCA47F53}" srcId="{592F7E79-8C7B-43A4-B658-E3ED4DE36B3D}" destId="{819633BA-DD59-DB4A-993C-BB4224AF3D47}" srcOrd="1" destOrd="0" parTransId="{12CC05D0-82DC-1A4A-990A-4EED8C238484}" sibTransId="{E612BF0E-5165-4344-80D1-3C414F369AEE}"/>
    <dgm:cxn modelId="{5D2341B5-FB6E-4B7E-96AF-60150AADC733}" type="presOf" srcId="{85B656AA-46E2-494C-BCD2-A95689A5B2DD}" destId="{4B20B0F4-8318-435F-B0E7-B48A82FA01DE}" srcOrd="0" destOrd="0" presId="urn:microsoft.com/office/officeart/2005/8/layout/hList1"/>
    <dgm:cxn modelId="{F006FD05-1A92-449A-8EB0-1A40438A991B}" type="presOf" srcId="{592F7E79-8C7B-43A4-B658-E3ED4DE36B3D}" destId="{58FFF3DA-D8AA-4FFC-BB2F-90EEE2439909}" srcOrd="0" destOrd="0" presId="urn:microsoft.com/office/officeart/2005/8/layout/hList1"/>
    <dgm:cxn modelId="{B950DEF4-D405-0448-9A60-0C9829B871B2}" type="presOf" srcId="{819633BA-DD59-DB4A-993C-BB4224AF3D47}" destId="{63B78493-0DB8-44CE-BE9C-5E3C201495B0}" srcOrd="0" destOrd="1" presId="urn:microsoft.com/office/officeart/2005/8/layout/hList1"/>
    <dgm:cxn modelId="{89D1E4DE-B0CC-44C5-A736-3978AA24AA2C}" srcId="{85B656AA-46E2-494C-BCD2-A95689A5B2DD}" destId="{38C3AA24-C8DE-40EE-91EC-1149B7D5C0CB}" srcOrd="0" destOrd="0" parTransId="{9BEC0768-0BE6-41BA-BDFE-F9C913586840}" sibTransId="{97FBA898-9450-41DC-8F69-34895053E7A6}"/>
    <dgm:cxn modelId="{9359C8FD-7F9A-4A10-BBAC-7999133F13E7}" srcId="{592F7E79-8C7B-43A4-B658-E3ED4DE36B3D}" destId="{1BF2578A-93BF-43EC-AEBA-4409BEA3175A}" srcOrd="0" destOrd="0" parTransId="{5A1D2B42-A742-4645-B6CA-CC67CAAD7FA1}" sibTransId="{71C8D28B-8CAF-445D-8D75-9F58BFA6AF43}"/>
    <dgm:cxn modelId="{33B1844D-BED8-4063-AE86-99CE4944F6EF}" type="presOf" srcId="{BA283A5A-8820-410D-80DA-D6A27D568557}" destId="{CE5E6E3A-2B0E-4685-86EB-B24E3FBD030F}" srcOrd="0" destOrd="0" presId="urn:microsoft.com/office/officeart/2005/8/layout/hList1"/>
    <dgm:cxn modelId="{3DD76FE0-6F9A-4C80-9104-958AD09A81AB}" srcId="{BA283A5A-8820-410D-80DA-D6A27D568557}" destId="{85B656AA-46E2-494C-BCD2-A95689A5B2DD}" srcOrd="0" destOrd="0" parTransId="{9EF1A35A-9F2F-4671-9FC7-D9FF9A00D0E5}" sibTransId="{DB1C9819-F692-4628-BB29-4B417DE0D6A2}"/>
    <dgm:cxn modelId="{6276AF06-6161-4A15-944C-AB1114BBA361}" type="presOf" srcId="{1BF2578A-93BF-43EC-AEBA-4409BEA3175A}" destId="{63B78493-0DB8-44CE-BE9C-5E3C201495B0}" srcOrd="0" destOrd="0" presId="urn:microsoft.com/office/officeart/2005/8/layout/hList1"/>
    <dgm:cxn modelId="{7E264375-078D-4134-BF12-C5CE7DC09D66}" type="presParOf" srcId="{CE5E6E3A-2B0E-4685-86EB-B24E3FBD030F}" destId="{2BA3C3E0-4B69-4908-B47E-BA404AFD8C4E}" srcOrd="0" destOrd="0" presId="urn:microsoft.com/office/officeart/2005/8/layout/hList1"/>
    <dgm:cxn modelId="{64AA0260-5695-40E0-91DC-4DFD723B67E7}" type="presParOf" srcId="{2BA3C3E0-4B69-4908-B47E-BA404AFD8C4E}" destId="{4B20B0F4-8318-435F-B0E7-B48A82FA01DE}" srcOrd="0" destOrd="0" presId="urn:microsoft.com/office/officeart/2005/8/layout/hList1"/>
    <dgm:cxn modelId="{3BBB3755-8FC7-4D1B-B9DD-4F371EFBA2B6}" type="presParOf" srcId="{2BA3C3E0-4B69-4908-B47E-BA404AFD8C4E}" destId="{D8110AAA-785E-4872-973C-BC207E30A1AF}" srcOrd="1" destOrd="0" presId="urn:microsoft.com/office/officeart/2005/8/layout/hList1"/>
    <dgm:cxn modelId="{87E2E465-F270-42DD-A159-0056E1498273}" type="presParOf" srcId="{CE5E6E3A-2B0E-4685-86EB-B24E3FBD030F}" destId="{AFB8986E-27D6-413C-9E72-901A600F672C}" srcOrd="1" destOrd="0" presId="urn:microsoft.com/office/officeart/2005/8/layout/hList1"/>
    <dgm:cxn modelId="{801F9ECC-CF2E-486D-B631-B40D04748702}" type="presParOf" srcId="{CE5E6E3A-2B0E-4685-86EB-B24E3FBD030F}" destId="{90A8B300-F703-40EF-91B4-1C558A69D1D7}" srcOrd="2" destOrd="0" presId="urn:microsoft.com/office/officeart/2005/8/layout/hList1"/>
    <dgm:cxn modelId="{3D48F2C5-04E1-4F7C-8044-A795BC37E852}" type="presParOf" srcId="{90A8B300-F703-40EF-91B4-1C558A69D1D7}" destId="{58FFF3DA-D8AA-4FFC-BB2F-90EEE2439909}" srcOrd="0" destOrd="0" presId="urn:microsoft.com/office/officeart/2005/8/layout/hList1"/>
    <dgm:cxn modelId="{037E9A61-AEE3-4A3E-9E56-795238F99DAB}" type="presParOf" srcId="{90A8B300-F703-40EF-91B4-1C558A69D1D7}" destId="{63B78493-0DB8-44CE-BE9C-5E3C201495B0}" srcOrd="1" destOrd="0" presId="urn:microsoft.com/office/officeart/2005/8/layout/h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B20B0F4-8318-435F-B0E7-B48A82FA01DE}">
      <dsp:nvSpPr>
        <dsp:cNvPr id="0" name=""/>
        <dsp:cNvSpPr/>
      </dsp:nvSpPr>
      <dsp:spPr>
        <a:xfrm>
          <a:off x="49" y="185454"/>
          <a:ext cx="4700141" cy="98431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t>Requesting a Conference through Guidance:</a:t>
          </a:r>
        </a:p>
      </dsp:txBody>
      <dsp:txXfrm>
        <a:off x="49" y="185454"/>
        <a:ext cx="4700141" cy="984310"/>
      </dsp:txXfrm>
    </dsp:sp>
    <dsp:sp modelId="{D8110AAA-785E-4872-973C-BC207E30A1AF}">
      <dsp:nvSpPr>
        <dsp:cNvPr id="0" name=""/>
        <dsp:cNvSpPr/>
      </dsp:nvSpPr>
      <dsp:spPr>
        <a:xfrm>
          <a:off x="49" y="1169765"/>
          <a:ext cx="4700141" cy="26681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228600" algn="l" defTabSz="1200150">
            <a:lnSpc>
              <a:spcPct val="90000"/>
            </a:lnSpc>
            <a:spcBef>
              <a:spcPct val="0"/>
            </a:spcBef>
            <a:spcAft>
              <a:spcPct val="15000"/>
            </a:spcAft>
            <a:buChar char="••"/>
          </a:pPr>
          <a:r>
            <a:rPr lang="en-US" sz="2700" kern="1200" dirty="0"/>
            <a:t>Parent teacher conferences can be requested by contacting Ms. Jones in the guidance office. Ms. Jones can be contacted via email at </a:t>
          </a:r>
          <a:r>
            <a:rPr lang="en-US" sz="2700" kern="1200" dirty="0">
              <a:hlinkClick xmlns:r="http://schemas.openxmlformats.org/officeDocument/2006/relationships" r:id="rId1"/>
            </a:rPr>
            <a:t>JonesV3@duvalschools.org</a:t>
          </a:r>
          <a:endParaRPr lang="en-US" sz="2700" kern="1200" dirty="0"/>
        </a:p>
      </dsp:txBody>
      <dsp:txXfrm>
        <a:off x="49" y="1169765"/>
        <a:ext cx="4700141" cy="2668140"/>
      </dsp:txXfrm>
    </dsp:sp>
    <dsp:sp modelId="{58FFF3DA-D8AA-4FFC-BB2F-90EEE2439909}">
      <dsp:nvSpPr>
        <dsp:cNvPr id="0" name=""/>
        <dsp:cNvSpPr/>
      </dsp:nvSpPr>
      <dsp:spPr>
        <a:xfrm>
          <a:off x="5358209" y="185454"/>
          <a:ext cx="4700141" cy="984310"/>
        </a:xfrm>
        <a:prstGeom prst="rect">
          <a:avLst/>
        </a:prstGeom>
        <a:solidFill>
          <a:schemeClr val="accent1">
            <a:hueOff val="0"/>
            <a:satOff val="0"/>
            <a:lumOff val="0"/>
            <a:alphaOff val="0"/>
          </a:schemeClr>
        </a:solidFill>
        <a:ln w="15875" cap="flat" cmpd="sng" algn="ctr">
          <a:solidFill>
            <a:schemeClr val="accen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192024" tIns="109728" rIns="192024" bIns="109728" numCol="1" spcCol="1270" anchor="ctr" anchorCtr="0">
          <a:noAutofit/>
        </a:bodyPr>
        <a:lstStyle/>
        <a:p>
          <a:pPr lvl="0" algn="ctr" defTabSz="1200150">
            <a:lnSpc>
              <a:spcPct val="90000"/>
            </a:lnSpc>
            <a:spcBef>
              <a:spcPct val="0"/>
            </a:spcBef>
            <a:spcAft>
              <a:spcPct val="35000"/>
            </a:spcAft>
          </a:pPr>
          <a:r>
            <a:rPr lang="en-US" sz="2700" kern="1200" dirty="0"/>
            <a:t>Other ways to contact me:</a:t>
          </a:r>
        </a:p>
      </dsp:txBody>
      <dsp:txXfrm>
        <a:off x="5358209" y="185454"/>
        <a:ext cx="4700141" cy="984310"/>
      </dsp:txXfrm>
    </dsp:sp>
    <dsp:sp modelId="{63B78493-0DB8-44CE-BE9C-5E3C201495B0}">
      <dsp:nvSpPr>
        <dsp:cNvPr id="0" name=""/>
        <dsp:cNvSpPr/>
      </dsp:nvSpPr>
      <dsp:spPr>
        <a:xfrm>
          <a:off x="5358209" y="1169765"/>
          <a:ext cx="4700141" cy="2668140"/>
        </a:xfrm>
        <a:prstGeom prst="rect">
          <a:avLst/>
        </a:prstGeom>
        <a:solidFill>
          <a:schemeClr val="accent1">
            <a:alpha val="90000"/>
            <a:tint val="40000"/>
            <a:hueOff val="0"/>
            <a:satOff val="0"/>
            <a:lumOff val="0"/>
            <a:alphaOff val="0"/>
          </a:schemeClr>
        </a:solidFill>
        <a:ln w="15875" cap="flat" cmpd="sng" algn="ctr">
          <a:solidFill>
            <a:schemeClr val="accent1">
              <a:alpha val="90000"/>
              <a:tint val="40000"/>
              <a:hueOff val="0"/>
              <a:satOff val="0"/>
              <a:lumOff val="0"/>
              <a:alphaOff val="0"/>
            </a:schemeClr>
          </a:solidFill>
          <a:prstDash val="solid"/>
        </a:ln>
        <a:effectLst/>
      </dsp:spPr>
      <dsp:style>
        <a:lnRef idx="2">
          <a:scrgbClr r="0" g="0" b="0"/>
        </a:lnRef>
        <a:fillRef idx="1">
          <a:scrgbClr r="0" g="0" b="0"/>
        </a:fillRef>
        <a:effectRef idx="0">
          <a:scrgbClr r="0" g="0" b="0"/>
        </a:effectRef>
        <a:fontRef idx="minor"/>
      </dsp:style>
      <dsp:txBody>
        <a:bodyPr spcFirstLastPara="0" vert="horz" wrap="square" lIns="144018" tIns="144018" rIns="192024" bIns="216027" numCol="1" spcCol="1270" anchor="t" anchorCtr="0">
          <a:noAutofit/>
        </a:bodyPr>
        <a:lstStyle/>
        <a:p>
          <a:pPr marL="228600" lvl="1" indent="0" algn="l" defTabSz="1200150">
            <a:lnSpc>
              <a:spcPct val="90000"/>
            </a:lnSpc>
            <a:spcBef>
              <a:spcPct val="0"/>
            </a:spcBef>
            <a:spcAft>
              <a:spcPct val="15000"/>
            </a:spcAft>
            <a:buChar char="••"/>
          </a:pPr>
          <a:r>
            <a:rPr lang="en-US" sz="2700" kern="1200" dirty="0" smtClean="0"/>
            <a:t>The best way to reach Mrs.</a:t>
          </a:r>
          <a:r>
            <a:rPr lang="en-US" sz="2700" kern="1200" baseline="0" dirty="0" smtClean="0"/>
            <a:t> Beach is by email </a:t>
          </a:r>
          <a:r>
            <a:rPr lang="en-US" sz="2700" kern="1200" baseline="0" dirty="0" err="1" smtClean="0"/>
            <a:t>beachp@duvalschools.org</a:t>
          </a:r>
          <a:endParaRPr lang="en-US" sz="2700" kern="1200" dirty="0"/>
        </a:p>
        <a:p>
          <a:pPr marL="228600" marR="0" lvl="1" indent="-228600" algn="l" defTabSz="1200150" rtl="0" eaLnBrk="1" fontAlgn="auto" latinLnBrk="0" hangingPunct="1">
            <a:lnSpc>
              <a:spcPct val="90000"/>
            </a:lnSpc>
            <a:spcBef>
              <a:spcPct val="0"/>
            </a:spcBef>
            <a:spcAft>
              <a:spcPct val="15000"/>
            </a:spcAft>
            <a:buClrTx/>
            <a:buSzTx/>
            <a:buFontTx/>
            <a:buChar char="••"/>
            <a:tabLst/>
            <a:defRPr/>
          </a:pPr>
          <a:endParaRPr lang="en-US" sz="2700" kern="1200" dirty="0"/>
        </a:p>
      </dsp:txBody>
      <dsp:txXfrm>
        <a:off x="5358209" y="1169765"/>
        <a:ext cx="4700141" cy="2668140"/>
      </dsp:txXfrm>
    </dsp:sp>
  </dsp:spTree>
</dsp:drawing>
</file>

<file path=ppt/diagrams/layout1.xml><?xml version="1.0" encoding="utf-8"?>
<dgm:layoutDef xmlns:dgm="http://schemas.openxmlformats.org/drawingml/2006/diagram" xmlns:a="http://schemas.openxmlformats.org/drawingml/2006/main" uniqueId="urn:microsoft.com/office/officeart/2005/8/layout/hList1">
  <dgm:title val=""/>
  <dgm:desc val=""/>
  <dgm:catLst>
    <dgm:cat type="list" pri="5000"/>
    <dgm:cat type="convert" pri="5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rSet phldr="1"/>
        </dgm:pt>
        <dgm:pt modelId="2">
          <dgm:prSet phldr="1"/>
        </dgm:pt>
      </dgm:ptLst>
      <dgm:cxnLst>
        <dgm:cxn modelId="3" srcId="0" destId="1" srcOrd="0" destOrd="0"/>
        <dgm:cxn modelId="4" srcId="0" destId="2" srcOrd="1" destOrd="0"/>
      </dgm:cxnLst>
      <dgm:bg/>
      <dgm:whole/>
    </dgm:dataModel>
  </dgm:styleData>
  <dgm:clrData>
    <dgm:dataModel>
      <dgm:ptLst>
        <dgm:pt modelId="0" type="doc"/>
        <dgm:pt modelId="1">
          <dgm:prSet phldr="1"/>
        </dgm:pt>
        <dgm:pt modelId="2">
          <dgm:prSet phldr="1"/>
        </dgm:pt>
        <dgm:pt modelId="3">
          <dgm:prSet phldr="1"/>
        </dgm:pt>
        <dgm:pt modelId="4">
          <dgm:prSet phldr="1"/>
        </dgm:pt>
      </dgm:ptLst>
      <dgm:cxnLst>
        <dgm:cxn modelId="5" srcId="0" destId="1" srcOrd="0" destOrd="0"/>
        <dgm:cxn modelId="6" srcId="0" destId="2" srcOrd="1" destOrd="0"/>
        <dgm:cxn modelId="7" srcId="0" destId="3" srcOrd="2" destOrd="0"/>
        <dgm:cxn modelId="8" srcId="0" destId="4" srcOrd="3" destOrd="0"/>
      </dgm:cxnLst>
      <dgm:bg/>
      <dgm:whole/>
    </dgm:dataModel>
  </dgm:clrData>
  <dgm:layoutNode name="Name0">
    <dgm:varLst>
      <dgm:dir/>
      <dgm:animLvl val="lvl"/>
      <dgm:resizeHandles val="exact"/>
    </dgm:varLst>
    <dgm:choose name="Name1">
      <dgm:if name="Name2" func="var" arg="dir" op="equ" val="norm">
        <dgm:alg type="lin"/>
      </dgm:if>
      <dgm:else name="Name3">
        <dgm:alg type="lin">
          <dgm:param type="linDir" val="fromR"/>
        </dgm:alg>
      </dgm:else>
    </dgm:choose>
    <dgm:shape xmlns:r="http://schemas.openxmlformats.org/officeDocument/2006/relationships" r:blip="">
      <dgm:adjLst/>
    </dgm:shape>
    <dgm:presOf/>
    <dgm:constrLst>
      <dgm:constr type="h" for="ch" forName="composite" refType="h"/>
      <dgm:constr type="w" for="ch" forName="composite" refType="w"/>
      <dgm:constr type="w" for="des" forName="parTx"/>
      <dgm:constr type="h" for="des" forName="parTx" op="equ"/>
      <dgm:constr type="w" for="des" forName="desTx"/>
      <dgm:constr type="h" for="des" forName="desTx" op="equ"/>
      <dgm:constr type="primFontSz" for="des" forName="parTx" val="65"/>
      <dgm:constr type="secFontSz" for="des" forName="desTx" refType="primFontSz" refFor="des" refForName="parTx" op="equ"/>
      <dgm:constr type="h" for="des" forName="parTx" refType="primFontSz" refFor="des" refForName="parTx" fact="0.8"/>
      <dgm:constr type="h" for="des" forName="desTx" refType="primFontSz" refFor="des" refForName="parTx" fact="1.22"/>
      <dgm:constr type="w" for="ch" forName="space" refType="w" refFor="ch" refForName="composite" op="equ" fact="0.14"/>
    </dgm:constrLst>
    <dgm:ruleLst>
      <dgm:rule type="w" for="ch" forName="composite" val="0" fact="NaN" max="NaN"/>
      <dgm:rule type="primFontSz" for="des" forName="parTx" val="5" fact="NaN" max="NaN"/>
    </dgm:ruleLst>
    <dgm:forEach name="Name4" axis="ch" ptType="node">
      <dgm:layoutNode name="composite">
        <dgm:alg type="composite"/>
        <dgm:shape xmlns:r="http://schemas.openxmlformats.org/officeDocument/2006/relationships" r:blip="">
          <dgm:adjLst/>
        </dgm:shape>
        <dgm:presOf/>
        <dgm:constrLst>
          <dgm:constr type="l" for="ch" forName="parTx"/>
          <dgm:constr type="w" for="ch" forName="parTx" refType="w"/>
          <dgm:constr type="t" for="ch" forName="parTx"/>
          <dgm:constr type="l" for="ch" forName="desTx"/>
          <dgm:constr type="w" for="ch" forName="desTx" refType="w" refFor="ch" refForName="parTx"/>
          <dgm:constr type="t" for="ch" forName="desTx" refType="h" refFor="ch" refForName="parTx"/>
        </dgm:constrLst>
        <dgm:ruleLst>
          <dgm:rule type="h" val="INF" fact="NaN" max="NaN"/>
        </dgm:ruleLst>
        <dgm:layoutNode name="parTx" styleLbl="alignNode1">
          <dgm:varLst>
            <dgm:chMax val="0"/>
            <dgm:chPref val="0"/>
            <dgm:bulletEnabled val="1"/>
          </dgm:varLst>
          <dgm:alg type="tx"/>
          <dgm:shape xmlns:r="http://schemas.openxmlformats.org/officeDocument/2006/relationships" type="rect" r:blip="">
            <dgm:adjLst/>
          </dgm:shape>
          <dgm:presOf axis="self" ptType="node"/>
          <dgm:constrLst>
            <dgm:constr type="h" refType="w" op="lte" fact="0.4"/>
            <dgm:constr type="h"/>
            <dgm:constr type="tMarg" refType="primFontSz" fact="0.32"/>
            <dgm:constr type="bMarg" refType="primFontSz" fact="0.32"/>
          </dgm:constrLst>
          <dgm:ruleLst>
            <dgm:rule type="h" val="INF" fact="NaN" max="NaN"/>
          </dgm:ruleLst>
        </dgm:layoutNode>
        <dgm:layoutNode name="desTx" styleLbl="alignAccFollowNode1">
          <dgm:varLst>
            <dgm:bulletEnabled val="1"/>
          </dgm:varLst>
          <dgm:alg type="tx">
            <dgm:param type="stBulletLvl" val="1"/>
          </dgm:alg>
          <dgm:shape xmlns:r="http://schemas.openxmlformats.org/officeDocument/2006/relationships" type="rect" r:blip="">
            <dgm:adjLst/>
          </dgm:shape>
          <dgm:presOf axis="des" ptType="node"/>
          <dgm:constrLst>
            <dgm:constr type="secFontSz" val="65"/>
            <dgm:constr type="primFontSz" refType="secFontSz"/>
            <dgm:constr type="h"/>
            <dgm:constr type="lMarg" refType="primFontSz" fact="0.42"/>
            <dgm:constr type="tMarg" refType="primFontSz" fact="0.42"/>
            <dgm:constr type="bMarg" refType="primFontSz" fact="0.63"/>
          </dgm:constrLst>
          <dgm:ruleLst>
            <dgm:rule type="h" val="INF" fact="NaN" max="NaN"/>
          </dgm:ruleLst>
        </dgm:layoutNode>
      </dgm:layoutNode>
      <dgm:forEach name="Name5" axis="followSib" ptType="sibTrans" cnt="1">
        <dgm:layoutNode name="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ctrTitle"/>
          </p:nvPr>
        </p:nvSpPr>
        <p:spPr>
          <a:xfrm>
            <a:off x="1097280" y="758952"/>
            <a:ext cx="10058400" cy="3566160"/>
          </a:xfrm>
        </p:spPr>
        <p:txBody>
          <a:bodyPr anchor="b">
            <a:normAutofit/>
          </a:bodyPr>
          <a:lstStyle>
            <a:lvl1pPr algn="l">
              <a:lnSpc>
                <a:spcPct val="85000"/>
              </a:lnSpc>
              <a:defRPr sz="8000" spc="-50" baseline="0">
                <a:solidFill>
                  <a:schemeClr val="tx1">
                    <a:lumMod val="85000"/>
                    <a:lumOff val="15000"/>
                  </a:schemeClr>
                </a:solidFill>
              </a:defRPr>
            </a:lvl1pPr>
          </a:lstStyle>
          <a:p>
            <a:r>
              <a:rPr lang="en-US"/>
              <a:t>Click to edit Master title style</a:t>
            </a:r>
            <a:endParaRPr lang="en-US" dirty="0"/>
          </a:p>
        </p:txBody>
      </p:sp>
      <p:sp>
        <p:nvSpPr>
          <p:cNvPr id="3" name="Subtitle 2"/>
          <p:cNvSpPr>
            <a:spLocks noGrp="1"/>
          </p:cNvSpPr>
          <p:nvPr>
            <p:ph type="subTitle" idx="1"/>
          </p:nvPr>
        </p:nvSpPr>
        <p:spPr>
          <a:xfrm>
            <a:off x="1100051" y="4455621"/>
            <a:ext cx="10058400" cy="1143000"/>
          </a:xfrm>
        </p:spPr>
        <p:txBody>
          <a:bodyPr lIns="91440" rIns="91440">
            <a:normAutofit/>
          </a:bodyPr>
          <a:lstStyle>
            <a:lvl1pPr marL="0" indent="0" algn="l">
              <a:buNone/>
              <a:defRPr sz="2400" cap="all" spc="200" baseline="0">
                <a:solidFill>
                  <a:schemeClr val="tx2"/>
                </a:solidFill>
                <a:latin typeface="+mj-lt"/>
              </a:defRPr>
            </a:lvl1pPr>
            <a:lvl2pPr marL="457200" indent="0" algn="ctr">
              <a:buNone/>
              <a:defRPr sz="2400"/>
            </a:lvl2pPr>
            <a:lvl3pPr marL="914400" indent="0" algn="ctr">
              <a:buNone/>
              <a:defRPr sz="2400"/>
            </a:lvl3pPr>
            <a:lvl4pPr marL="1371600" indent="0" algn="ctr">
              <a:buNone/>
              <a:defRPr sz="2000"/>
            </a:lvl4pPr>
            <a:lvl5pPr marL="1828800" indent="0" algn="ctr">
              <a:buNone/>
              <a:defRPr sz="2000"/>
            </a:lvl5pPr>
            <a:lvl6pPr marL="2286000" indent="0" algn="ctr">
              <a:buNone/>
              <a:defRPr sz="2000"/>
            </a:lvl6pPr>
            <a:lvl7pPr marL="2743200" indent="0" algn="ctr">
              <a:buNone/>
              <a:defRPr sz="2000"/>
            </a:lvl7pPr>
            <a:lvl8pPr marL="3200400" indent="0" algn="ctr">
              <a:buNone/>
              <a:defRPr sz="2000"/>
            </a:lvl8pPr>
            <a:lvl9pPr marL="3657600" indent="0" algn="ctr">
              <a:buNone/>
              <a:defRPr sz="20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B0190E68-55E7-4722-ADC7-968912357E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BFD-89BD-436B-B17A-E8DCEB8FCDA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53367416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90E68-55E7-4722-ADC7-968912357E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BFD-89BD-436B-B17A-E8DCEB8FCDA2}" type="slidenum">
              <a:rPr lang="en-US" smtClean="0"/>
              <a:t>‹#›</a:t>
            </a:fld>
            <a:endParaRPr lang="en-US"/>
          </a:p>
        </p:txBody>
      </p:sp>
    </p:spTree>
    <p:extLst>
      <p:ext uri="{BB962C8B-B14F-4D97-AF65-F5344CB8AC3E}">
        <p14:creationId xmlns:p14="http://schemas.microsoft.com/office/powerpoint/2010/main" val="293277018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Vertical Title 1"/>
          <p:cNvSpPr>
            <a:spLocks noGrp="1"/>
          </p:cNvSpPr>
          <p:nvPr>
            <p:ph type="title" orient="vert"/>
          </p:nvPr>
        </p:nvSpPr>
        <p:spPr>
          <a:xfrm>
            <a:off x="8724900" y="412302"/>
            <a:ext cx="2628900" cy="575989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838200" y="412302"/>
            <a:ext cx="7734300" cy="5759898"/>
          </a:xfrm>
        </p:spPr>
        <p:txBody>
          <a:bodyPr vert="eaVert" lIns="45720" tIns="0" rIns="45720" bIns="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90E68-55E7-4722-ADC7-968912357E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BFD-89BD-436B-B17A-E8DCEB8FCDA2}" type="slidenum">
              <a:rPr lang="en-US" smtClean="0"/>
              <a:t>‹#›</a:t>
            </a:fld>
            <a:endParaRPr lang="en-US"/>
          </a:p>
        </p:txBody>
      </p:sp>
    </p:spTree>
    <p:extLst>
      <p:ext uri="{BB962C8B-B14F-4D97-AF65-F5344CB8AC3E}">
        <p14:creationId xmlns:p14="http://schemas.microsoft.com/office/powerpoint/2010/main" val="131686355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B0190E68-55E7-4722-ADC7-968912357E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BFD-89BD-436B-B17A-E8DCEB8FCDA2}" type="slidenum">
              <a:rPr lang="en-US" smtClean="0"/>
              <a:t>‹#›</a:t>
            </a:fld>
            <a:endParaRPr lang="en-US"/>
          </a:p>
        </p:txBody>
      </p:sp>
    </p:spTree>
    <p:extLst>
      <p:ext uri="{BB962C8B-B14F-4D97-AF65-F5344CB8AC3E}">
        <p14:creationId xmlns:p14="http://schemas.microsoft.com/office/powerpoint/2010/main" val="314000133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bg>
      <p:bgPr>
        <a:solidFill>
          <a:schemeClr val="bg1"/>
        </a:solidFill>
        <a:effectLst/>
      </p:bgPr>
    </p:bg>
    <p:spTree>
      <p:nvGrpSpPr>
        <p:cNvPr id="1" name=""/>
        <p:cNvGrpSpPr/>
        <p:nvPr/>
      </p:nvGrpSpPr>
      <p:grpSpPr>
        <a:xfrm>
          <a:off x="0" y="0"/>
          <a:ext cx="0" cy="0"/>
          <a:chOff x="0" y="0"/>
          <a:chExt cx="0" cy="0"/>
        </a:xfrm>
      </p:grpSpPr>
      <p:sp>
        <p:nvSpPr>
          <p:cNvPr id="7" name="Rectangle 6"/>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8" name="Rectangle 7"/>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758952"/>
            <a:ext cx="10058400" cy="3566160"/>
          </a:xfrm>
        </p:spPr>
        <p:txBody>
          <a:bodyPr anchor="b" anchorCtr="0">
            <a:normAutofit/>
          </a:bodyPr>
          <a:lstStyle>
            <a:lvl1pPr>
              <a:lnSpc>
                <a:spcPct val="85000"/>
              </a:lnSpc>
              <a:defRPr sz="8000" b="0">
                <a:solidFill>
                  <a:schemeClr val="tx1">
                    <a:lumMod val="85000"/>
                    <a:lumOff val="15000"/>
                  </a:schemeClr>
                </a:solidFill>
              </a:defRPr>
            </a:lvl1pPr>
          </a:lstStyle>
          <a:p>
            <a:r>
              <a:rPr lang="en-US"/>
              <a:t>Click to edit Master title style</a:t>
            </a:r>
            <a:endParaRPr lang="en-US" dirty="0"/>
          </a:p>
        </p:txBody>
      </p:sp>
      <p:sp>
        <p:nvSpPr>
          <p:cNvPr id="3" name="Text Placeholder 2"/>
          <p:cNvSpPr>
            <a:spLocks noGrp="1"/>
          </p:cNvSpPr>
          <p:nvPr>
            <p:ph type="body" idx="1"/>
          </p:nvPr>
        </p:nvSpPr>
        <p:spPr>
          <a:xfrm>
            <a:off x="1097280" y="4453128"/>
            <a:ext cx="10058400" cy="1143000"/>
          </a:xfrm>
        </p:spPr>
        <p:txBody>
          <a:bodyPr lIns="91440" rIns="91440" anchor="t" anchorCtr="0">
            <a:normAutofit/>
          </a:bodyPr>
          <a:lstStyle>
            <a:lvl1pPr marL="0" indent="0">
              <a:buNone/>
              <a:defRPr sz="2400" cap="all" spc="200" baseline="0">
                <a:solidFill>
                  <a:schemeClr val="tx2"/>
                </a:solidFill>
                <a:latin typeface="+mj-lt"/>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B0190E68-55E7-4722-ADC7-968912357E7F}" type="datetimeFigureOut">
              <a:rPr lang="en-US" smtClean="0"/>
              <a:t>9/19/21</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E4E7BFD-89BD-436B-B17A-E8DCEB8FCDA2}" type="slidenum">
              <a:rPr lang="en-US" smtClean="0"/>
              <a:t>‹#›</a:t>
            </a:fld>
            <a:endParaRPr lang="en-US"/>
          </a:p>
        </p:txBody>
      </p:sp>
      <p:cxnSp>
        <p:nvCxnSpPr>
          <p:cNvPr id="9" name="Straight Connector 8"/>
          <p:cNvCxnSpPr/>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72389206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8" name="Title 7"/>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Content Placeholder 2"/>
          <p:cNvSpPr>
            <a:spLocks noGrp="1"/>
          </p:cNvSpPr>
          <p:nvPr>
            <p:ph sz="half" idx="1"/>
          </p:nvPr>
        </p:nvSpPr>
        <p:spPr>
          <a:xfrm>
            <a:off x="1097278" y="1845734"/>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6217920" y="1845735"/>
            <a:ext cx="4937760" cy="402336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B0190E68-55E7-4722-ADC7-968912357E7F}" type="datetimeFigureOut">
              <a:rPr lang="en-US" smtClean="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E7BFD-89BD-436B-B17A-E8DCEB8FCDA2}" type="slidenum">
              <a:rPr lang="en-US" smtClean="0"/>
              <a:t>‹#›</a:t>
            </a:fld>
            <a:endParaRPr lang="en-US"/>
          </a:p>
        </p:txBody>
      </p:sp>
    </p:spTree>
    <p:extLst>
      <p:ext uri="{BB962C8B-B14F-4D97-AF65-F5344CB8AC3E}">
        <p14:creationId xmlns:p14="http://schemas.microsoft.com/office/powerpoint/2010/main" val="19745768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10" name="Title 9"/>
          <p:cNvSpPr>
            <a:spLocks noGrp="1"/>
          </p:cNvSpPr>
          <p:nvPr>
            <p:ph type="title"/>
          </p:nvPr>
        </p:nvSpPr>
        <p:spPr>
          <a:xfrm>
            <a:off x="1097280" y="286603"/>
            <a:ext cx="10058400" cy="1450757"/>
          </a:xfrm>
        </p:spPr>
        <p:txBody>
          <a:bodyPr/>
          <a:lstStyle/>
          <a:p>
            <a:r>
              <a:rPr lang="en-US"/>
              <a:t>Click to edit Master title style</a:t>
            </a:r>
            <a:endParaRPr lang="en-US" dirty="0"/>
          </a:p>
        </p:txBody>
      </p:sp>
      <p:sp>
        <p:nvSpPr>
          <p:cNvPr id="3" name="Text Placeholder 2"/>
          <p:cNvSpPr>
            <a:spLocks noGrp="1"/>
          </p:cNvSpPr>
          <p:nvPr>
            <p:ph type="body" idx="1"/>
          </p:nvPr>
        </p:nvSpPr>
        <p:spPr>
          <a:xfrm>
            <a:off x="109728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109728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6217920" y="1846052"/>
            <a:ext cx="4937760" cy="736282"/>
          </a:xfrm>
        </p:spPr>
        <p:txBody>
          <a:bodyPr lIns="91440" rIns="91440" anchor="ctr">
            <a:normAutofit/>
          </a:bodyPr>
          <a:lstStyle>
            <a:lvl1pPr marL="0" indent="0">
              <a:buNone/>
              <a:defRPr sz="2000" b="0" cap="all" baseline="0">
                <a:solidFill>
                  <a:schemeClr val="tx2"/>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217920" y="2582334"/>
            <a:ext cx="4937760" cy="33782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B0190E68-55E7-4722-ADC7-968912357E7F}" type="datetimeFigureOut">
              <a:rPr lang="en-US" smtClean="0"/>
              <a:t>9/19/21</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E4E7BFD-89BD-436B-B17A-E8DCEB8FCDA2}" type="slidenum">
              <a:rPr lang="en-US" smtClean="0"/>
              <a:t>‹#›</a:t>
            </a:fld>
            <a:endParaRPr lang="en-US"/>
          </a:p>
        </p:txBody>
      </p:sp>
    </p:spTree>
    <p:extLst>
      <p:ext uri="{BB962C8B-B14F-4D97-AF65-F5344CB8AC3E}">
        <p14:creationId xmlns:p14="http://schemas.microsoft.com/office/powerpoint/2010/main" val="109065536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B0190E68-55E7-4722-ADC7-968912357E7F}" type="datetimeFigureOut">
              <a:rPr lang="en-US" smtClean="0"/>
              <a:t>9/19/21</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E4E7BFD-89BD-436B-B17A-E8DCEB8FCDA2}" type="slidenum">
              <a:rPr lang="en-US" smtClean="0"/>
              <a:t>‹#›</a:t>
            </a:fld>
            <a:endParaRPr lang="en-US"/>
          </a:p>
        </p:txBody>
      </p:sp>
    </p:spTree>
    <p:extLst>
      <p:ext uri="{BB962C8B-B14F-4D97-AF65-F5344CB8AC3E}">
        <p14:creationId xmlns:p14="http://schemas.microsoft.com/office/powerpoint/2010/main" val="27088413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5" name="Rectangle 4"/>
          <p:cNvSpPr/>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6" name="Rectangle 5"/>
          <p:cNvSpPr/>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7" name="Date Placeholder 6"/>
          <p:cNvSpPr>
            <a:spLocks noGrp="1"/>
          </p:cNvSpPr>
          <p:nvPr>
            <p:ph type="dt" sz="half" idx="10"/>
          </p:nvPr>
        </p:nvSpPr>
        <p:spPr/>
        <p:txBody>
          <a:bodyPr/>
          <a:lstStyle/>
          <a:p>
            <a:fld id="{B0190E68-55E7-4722-ADC7-968912357E7F}" type="datetimeFigureOut">
              <a:rPr lang="en-US" smtClean="0"/>
              <a:t>9/19/21</a:t>
            </a:fld>
            <a:endParaRPr lang="en-US"/>
          </a:p>
        </p:txBody>
      </p:sp>
      <p:sp>
        <p:nvSpPr>
          <p:cNvPr id="8" name="Footer Placeholder 7"/>
          <p:cNvSpPr>
            <a:spLocks noGrp="1"/>
          </p:cNvSpPr>
          <p:nvPr>
            <p:ph type="ftr" sz="quarter" idx="11"/>
          </p:nvPr>
        </p:nvSpPr>
        <p:spPr/>
        <p:txBody>
          <a:bodyPr/>
          <a:lstStyle>
            <a:lvl1pPr>
              <a:defRPr>
                <a:solidFill>
                  <a:srgbClr val="FFFFFF"/>
                </a:solidFill>
              </a:defRPr>
            </a:lvl1pPr>
          </a:lstStyle>
          <a:p>
            <a:endParaRPr lang="en-US"/>
          </a:p>
        </p:txBody>
      </p:sp>
      <p:sp>
        <p:nvSpPr>
          <p:cNvPr id="9" name="Slide Number Placeholder 8"/>
          <p:cNvSpPr>
            <a:spLocks noGrp="1"/>
          </p:cNvSpPr>
          <p:nvPr>
            <p:ph type="sldNum" sz="quarter" idx="12"/>
          </p:nvPr>
        </p:nvSpPr>
        <p:spPr/>
        <p:txBody>
          <a:bodyPr/>
          <a:lstStyle/>
          <a:p>
            <a:fld id="{BE4E7BFD-89BD-436B-B17A-E8DCEB8FCDA2}" type="slidenum">
              <a:rPr lang="en-US" smtClean="0"/>
              <a:t>‹#›</a:t>
            </a:fld>
            <a:endParaRPr lang="en-US"/>
          </a:p>
        </p:txBody>
      </p:sp>
    </p:spTree>
    <p:extLst>
      <p:ext uri="{BB962C8B-B14F-4D97-AF65-F5344CB8AC3E}">
        <p14:creationId xmlns:p14="http://schemas.microsoft.com/office/powerpoint/2010/main" val="226007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8" name="Rectangle 7"/>
          <p:cNvSpPr/>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4040071" y="0"/>
            <a:ext cx="64008" cy="6858000"/>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457200" y="594359"/>
            <a:ext cx="3200400" cy="2286000"/>
          </a:xfrm>
        </p:spPr>
        <p:txBody>
          <a:bodyPr anchor="b">
            <a:normAutofit/>
          </a:bodyPr>
          <a:lstStyle>
            <a:lvl1pPr>
              <a:defRPr sz="3600" b="0">
                <a:solidFill>
                  <a:srgbClr val="FFFFFF"/>
                </a:solidFill>
              </a:defRPr>
            </a:lvl1pPr>
          </a:lstStyle>
          <a:p>
            <a:r>
              <a:rPr lang="en-US"/>
              <a:t>Click to edit Master title style</a:t>
            </a:r>
            <a:endParaRPr lang="en-US" dirty="0"/>
          </a:p>
        </p:txBody>
      </p:sp>
      <p:sp>
        <p:nvSpPr>
          <p:cNvPr id="3" name="Content Placeholder 2"/>
          <p:cNvSpPr>
            <a:spLocks noGrp="1"/>
          </p:cNvSpPr>
          <p:nvPr>
            <p:ph idx="1"/>
          </p:nvPr>
        </p:nvSpPr>
        <p:spPr>
          <a:xfrm>
            <a:off x="4800600" y="731520"/>
            <a:ext cx="649224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457200" y="2926080"/>
            <a:ext cx="3200400" cy="3379124"/>
          </a:xfrm>
        </p:spPr>
        <p:txBody>
          <a:bodyPr lIns="91440" rIns="91440">
            <a:normAutofit/>
          </a:bodyPr>
          <a:lstStyle>
            <a:lvl1pPr marL="0" indent="0">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a:xfrm>
            <a:off x="465512" y="6459785"/>
            <a:ext cx="2618510" cy="365125"/>
          </a:xfrm>
        </p:spPr>
        <p:txBody>
          <a:bodyPr/>
          <a:lstStyle>
            <a:lvl1pPr algn="l">
              <a:defRPr/>
            </a:lvl1pPr>
          </a:lstStyle>
          <a:p>
            <a:fld id="{B0190E68-55E7-4722-ADC7-968912357E7F}" type="datetimeFigureOut">
              <a:rPr lang="en-US" smtClean="0"/>
              <a:t>9/19/21</a:t>
            </a:fld>
            <a:endParaRPr lang="en-US"/>
          </a:p>
        </p:txBody>
      </p:sp>
      <p:sp>
        <p:nvSpPr>
          <p:cNvPr id="6" name="Footer Placeholder 5"/>
          <p:cNvSpPr>
            <a:spLocks noGrp="1"/>
          </p:cNvSpPr>
          <p:nvPr>
            <p:ph type="ftr" sz="quarter" idx="11"/>
          </p:nvPr>
        </p:nvSpPr>
        <p:spPr>
          <a:xfrm>
            <a:off x="4800600" y="6459785"/>
            <a:ext cx="4648200" cy="365125"/>
          </a:xfrm>
        </p:spPr>
        <p:txBody>
          <a:bodyPr/>
          <a:lstStyle>
            <a:lvl1pPr algn="l">
              <a:defRPr>
                <a:solidFill>
                  <a:schemeClr val="tx2"/>
                </a:solidFill>
              </a:defRPr>
            </a:lvl1pPr>
          </a:lstStyle>
          <a:p>
            <a:endParaRPr lang="en-US"/>
          </a:p>
        </p:txBody>
      </p:sp>
      <p:sp>
        <p:nvSpPr>
          <p:cNvPr id="7" name="Slide Number Placeholder 6"/>
          <p:cNvSpPr>
            <a:spLocks noGrp="1"/>
          </p:cNvSpPr>
          <p:nvPr>
            <p:ph type="sldNum" sz="quarter" idx="12"/>
          </p:nvPr>
        </p:nvSpPr>
        <p:spPr/>
        <p:txBody>
          <a:bodyPr/>
          <a:lstStyle>
            <a:lvl1pPr>
              <a:defRPr>
                <a:solidFill>
                  <a:schemeClr val="tx2"/>
                </a:solidFill>
              </a:defRPr>
            </a:lvl1pPr>
          </a:lstStyle>
          <a:p>
            <a:fld id="{BE4E7BFD-89BD-436B-B17A-E8DCEB8FCDA2}" type="slidenum">
              <a:rPr lang="en-US" smtClean="0"/>
              <a:t>‹#›</a:t>
            </a:fld>
            <a:endParaRPr lang="en-US"/>
          </a:p>
        </p:txBody>
      </p:sp>
    </p:spTree>
    <p:extLst>
      <p:ext uri="{BB962C8B-B14F-4D97-AF65-F5344CB8AC3E}">
        <p14:creationId xmlns:p14="http://schemas.microsoft.com/office/powerpoint/2010/main" val="127097892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8" name="Rectangle 7"/>
          <p:cNvSpPr/>
          <p:nvPr/>
        </p:nvSpPr>
        <p:spPr>
          <a:xfrm>
            <a:off x="0" y="4953000"/>
            <a:ext cx="12188825" cy="1905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491507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p:cNvSpPr>
            <a:spLocks noGrp="1"/>
          </p:cNvSpPr>
          <p:nvPr>
            <p:ph type="title"/>
          </p:nvPr>
        </p:nvSpPr>
        <p:spPr>
          <a:xfrm>
            <a:off x="1097280" y="5074920"/>
            <a:ext cx="10113645" cy="822960"/>
          </a:xfrm>
        </p:spPr>
        <p:txBody>
          <a:bodyPr lIns="91440" tIns="0" rIns="91440" bIns="0" anchor="b">
            <a:noAutofit/>
          </a:bodyPr>
          <a:lstStyle>
            <a:lvl1pPr>
              <a:defRPr sz="3600" b="0">
                <a:solidFill>
                  <a:srgbClr val="FFFFFF"/>
                </a:solidFill>
              </a:defRPr>
            </a:lvl1pPr>
          </a:lstStyle>
          <a:p>
            <a:r>
              <a:rPr lang="en-US"/>
              <a:t>Click to edit Master title style</a:t>
            </a:r>
            <a:endParaRPr lang="en-US" dirty="0"/>
          </a:p>
        </p:txBody>
      </p:sp>
      <p:sp>
        <p:nvSpPr>
          <p:cNvPr id="3" name="Picture Placeholder 2"/>
          <p:cNvSpPr>
            <a:spLocks noGrp="1" noChangeAspect="1"/>
          </p:cNvSpPr>
          <p:nvPr>
            <p:ph type="pic" idx="1"/>
          </p:nvPr>
        </p:nvSpPr>
        <p:spPr>
          <a:xfrm>
            <a:off x="15" y="0"/>
            <a:ext cx="12191985" cy="4915076"/>
          </a:xfrm>
          <a:solidFill>
            <a:schemeClr val="bg2">
              <a:lumMod val="90000"/>
            </a:schemeClr>
          </a:solidFill>
        </p:spPr>
        <p:txBody>
          <a:bodyPr lIns="457200" tIns="457200"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1097280" y="5907024"/>
            <a:ext cx="10113264" cy="594360"/>
          </a:xfrm>
        </p:spPr>
        <p:txBody>
          <a:bodyPr lIns="91440" tIns="0" rIns="91440" bIns="0">
            <a:normAutofit/>
          </a:bodyPr>
          <a:lstStyle>
            <a:lvl1pPr marL="0" indent="0">
              <a:spcBef>
                <a:spcPts val="0"/>
              </a:spcBef>
              <a:spcAft>
                <a:spcPts val="600"/>
              </a:spcAft>
              <a:buNone/>
              <a:defRPr sz="15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B0190E68-55E7-4722-ADC7-968912357E7F}" type="datetimeFigureOut">
              <a:rPr lang="en-US" smtClean="0"/>
              <a:t>9/19/21</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E4E7BFD-89BD-436B-B17A-E8DCEB8FCDA2}" type="slidenum">
              <a:rPr lang="en-US" smtClean="0"/>
              <a:t>‹#›</a:t>
            </a:fld>
            <a:endParaRPr lang="en-US"/>
          </a:p>
        </p:txBody>
      </p:sp>
    </p:spTree>
    <p:extLst>
      <p:ext uri="{BB962C8B-B14F-4D97-AF65-F5344CB8AC3E}">
        <p14:creationId xmlns:p14="http://schemas.microsoft.com/office/powerpoint/2010/main" val="192624850"/>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7" name="Rectangle 6"/>
          <p:cNvSpPr/>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9" name="Rectangle 8"/>
          <p:cNvSpPr/>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Placeholder 1"/>
          <p:cNvSpPr>
            <a:spLocks noGrp="1"/>
          </p:cNvSpPr>
          <p:nvPr>
            <p:ph type="title"/>
          </p:nvPr>
        </p:nvSpPr>
        <p:spPr>
          <a:xfrm>
            <a:off x="1097280" y="286603"/>
            <a:ext cx="10058400" cy="1450757"/>
          </a:xfrm>
          <a:prstGeom prst="rect">
            <a:avLst/>
          </a:prstGeom>
        </p:spPr>
        <p:txBody>
          <a:bodyPr vert="horz" lIns="91440" tIns="45720" rIns="91440" bIns="45720" rtlCol="0" anchor="b">
            <a:normAutofit/>
          </a:bodyPr>
          <a:lstStyle/>
          <a:p>
            <a:r>
              <a:rPr lang="en-US"/>
              <a:t>Click to edit Master title style</a:t>
            </a:r>
            <a:endParaRPr lang="en-US" dirty="0"/>
          </a:p>
        </p:txBody>
      </p:sp>
      <p:sp>
        <p:nvSpPr>
          <p:cNvPr id="3" name="Text Placeholder 2"/>
          <p:cNvSpPr>
            <a:spLocks noGrp="1"/>
          </p:cNvSpPr>
          <p:nvPr>
            <p:ph type="body" idx="1"/>
          </p:nvPr>
        </p:nvSpPr>
        <p:spPr>
          <a:xfrm>
            <a:off x="1097280" y="1845734"/>
            <a:ext cx="10058400" cy="4023360"/>
          </a:xfrm>
          <a:prstGeom prst="rect">
            <a:avLst/>
          </a:prstGeom>
        </p:spPr>
        <p:txBody>
          <a:bodyPr vert="horz" lIns="0" tIns="45720" rIns="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1097280" y="6459785"/>
            <a:ext cx="2472271" cy="365125"/>
          </a:xfrm>
          <a:prstGeom prst="rect">
            <a:avLst/>
          </a:prstGeom>
        </p:spPr>
        <p:txBody>
          <a:bodyPr vert="horz" lIns="91440" tIns="45720" rIns="91440" bIns="45720" rtlCol="0" anchor="ctr"/>
          <a:lstStyle>
            <a:lvl1pPr algn="l">
              <a:defRPr sz="900">
                <a:solidFill>
                  <a:srgbClr val="FFFFFF"/>
                </a:solidFill>
              </a:defRPr>
            </a:lvl1pPr>
          </a:lstStyle>
          <a:p>
            <a:fld id="{B0190E68-55E7-4722-ADC7-968912357E7F}" type="datetimeFigureOut">
              <a:rPr lang="en-US" smtClean="0"/>
              <a:t>9/19/21</a:t>
            </a:fld>
            <a:endParaRPr lang="en-US"/>
          </a:p>
        </p:txBody>
      </p:sp>
      <p:sp>
        <p:nvSpPr>
          <p:cNvPr id="5" name="Footer Placeholder 4"/>
          <p:cNvSpPr>
            <a:spLocks noGrp="1"/>
          </p:cNvSpPr>
          <p:nvPr>
            <p:ph type="ftr" sz="quarter" idx="3"/>
          </p:nvPr>
        </p:nvSpPr>
        <p:spPr>
          <a:xfrm>
            <a:off x="3686185" y="6459785"/>
            <a:ext cx="4822804" cy="365125"/>
          </a:xfrm>
          <a:prstGeom prst="rect">
            <a:avLst/>
          </a:prstGeom>
        </p:spPr>
        <p:txBody>
          <a:bodyPr vert="horz" lIns="91440" tIns="45720" rIns="91440" bIns="45720" rtlCol="0" anchor="ctr"/>
          <a:lstStyle>
            <a:lvl1pPr algn="ctr">
              <a:defRPr sz="900" cap="all" baseline="0">
                <a:solidFill>
                  <a:srgbClr val="FFFFFF"/>
                </a:solidFill>
              </a:defRPr>
            </a:lvl1pPr>
          </a:lstStyle>
          <a:p>
            <a:endParaRPr lang="en-US"/>
          </a:p>
        </p:txBody>
      </p:sp>
      <p:sp>
        <p:nvSpPr>
          <p:cNvPr id="6" name="Slide Number Placeholder 5"/>
          <p:cNvSpPr>
            <a:spLocks noGrp="1"/>
          </p:cNvSpPr>
          <p:nvPr>
            <p:ph type="sldNum" sz="quarter" idx="4"/>
          </p:nvPr>
        </p:nvSpPr>
        <p:spPr>
          <a:xfrm>
            <a:off x="9900458" y="6459785"/>
            <a:ext cx="1312025" cy="365125"/>
          </a:xfrm>
          <a:prstGeom prst="rect">
            <a:avLst/>
          </a:prstGeom>
        </p:spPr>
        <p:txBody>
          <a:bodyPr vert="horz" lIns="91440" tIns="45720" rIns="91440" bIns="45720" rtlCol="0" anchor="ctr"/>
          <a:lstStyle>
            <a:lvl1pPr algn="r">
              <a:defRPr sz="1050">
                <a:solidFill>
                  <a:srgbClr val="FFFFFF"/>
                </a:solidFill>
              </a:defRPr>
            </a:lvl1pPr>
          </a:lstStyle>
          <a:p>
            <a:fld id="{BE4E7BFD-89BD-436B-B17A-E8DCEB8FCDA2}" type="slidenum">
              <a:rPr lang="en-US" smtClean="0"/>
              <a:t>‹#›</a:t>
            </a:fld>
            <a:endParaRPr lang="en-US"/>
          </a:p>
        </p:txBody>
      </p:sp>
      <p:cxnSp>
        <p:nvCxnSpPr>
          <p:cNvPr id="10" name="Straight Connector 9"/>
          <p:cNvCxnSpPr/>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739862997"/>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Lst>
  <p:txStyles>
    <p:titleStyle>
      <a:lvl1pPr algn="l" defTabSz="914400" rtl="0" eaLnBrk="1" latinLnBrk="0" hangingPunct="1">
        <a:lnSpc>
          <a:spcPct val="85000"/>
        </a:lnSpc>
        <a:spcBef>
          <a:spcPct val="0"/>
        </a:spcBef>
        <a:buNone/>
        <a:defRPr sz="4800" kern="1200" spc="-50" baseline="0">
          <a:solidFill>
            <a:schemeClr val="tx1">
              <a:lumMod val="75000"/>
              <a:lumOff val="25000"/>
            </a:schemeClr>
          </a:solidFill>
          <a:latin typeface="+mj-lt"/>
          <a:ea typeface="+mj-ea"/>
          <a:cs typeface="+mj-cs"/>
        </a:defRPr>
      </a:lvl1pPr>
    </p:titleStyle>
    <p:bodyStyle>
      <a:lvl1pPr marL="91440" indent="-91440" algn="l" defTabSz="914400" rtl="0" eaLnBrk="1" latinLnBrk="0" hangingPunct="1">
        <a:lnSpc>
          <a:spcPct val="90000"/>
        </a:lnSpc>
        <a:spcBef>
          <a:spcPts val="1200"/>
        </a:spcBef>
        <a:spcAft>
          <a:spcPts val="200"/>
        </a:spcAft>
        <a:buClr>
          <a:schemeClr val="accent1"/>
        </a:buClr>
        <a:buSzPct val="100000"/>
        <a:buFont typeface="Calibri" panose="020F0502020204030204" pitchFamily="34" charset="0"/>
        <a:buChar char=" "/>
        <a:defRPr sz="2000" kern="1200">
          <a:solidFill>
            <a:schemeClr val="tx1">
              <a:lumMod val="75000"/>
              <a:lumOff val="25000"/>
            </a:schemeClr>
          </a:solidFill>
          <a:latin typeface="+mn-lt"/>
          <a:ea typeface="+mn-ea"/>
          <a:cs typeface="+mn-cs"/>
        </a:defRPr>
      </a:lvl1pPr>
      <a:lvl2pPr marL="384048" indent="-182880" algn="l" defTabSz="914400" rtl="0" eaLnBrk="1" latinLnBrk="0" hangingPunct="1">
        <a:lnSpc>
          <a:spcPct val="90000"/>
        </a:lnSpc>
        <a:spcBef>
          <a:spcPts val="200"/>
        </a:spcBef>
        <a:spcAft>
          <a:spcPts val="400"/>
        </a:spcAft>
        <a:buClr>
          <a:schemeClr val="accent1"/>
        </a:buClr>
        <a:buFont typeface="Calibri" pitchFamily="34" charset="0"/>
        <a:buChar char="◦"/>
        <a:defRPr sz="1800" kern="1200">
          <a:solidFill>
            <a:schemeClr val="tx1">
              <a:lumMod val="75000"/>
              <a:lumOff val="25000"/>
            </a:schemeClr>
          </a:solidFill>
          <a:latin typeface="+mn-lt"/>
          <a:ea typeface="+mn-ea"/>
          <a:cs typeface="+mn-cs"/>
        </a:defRPr>
      </a:lvl2pPr>
      <a:lvl3pPr marL="56692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3pPr>
      <a:lvl4pPr marL="74980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4pPr>
      <a:lvl5pPr marL="932688" indent="-18288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5pPr>
      <a:lvl6pPr marL="11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6pPr>
      <a:lvl7pPr marL="13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7pPr>
      <a:lvl8pPr marL="15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8pPr>
      <a:lvl9pPr marL="1700000" indent="-228600" algn="l" defTabSz="914400" rtl="0" eaLnBrk="1" latinLnBrk="0" hangingPunct="1">
        <a:lnSpc>
          <a:spcPct val="90000"/>
        </a:lnSpc>
        <a:spcBef>
          <a:spcPts val="200"/>
        </a:spcBef>
        <a:spcAft>
          <a:spcPts val="400"/>
        </a:spcAft>
        <a:buClr>
          <a:schemeClr val="accent1"/>
        </a:buClr>
        <a:buFont typeface="Calibri" pitchFamily="34"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image" Target="../media/image1.jp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8.xml"/><Relationship Id="rId2" Type="http://schemas.openxmlformats.org/officeDocument/2006/relationships/hyperlink" Target="https://wolfsonhighvisualarts.weebly.com/" TargetMode="External"/><Relationship Id="rId3" Type="http://schemas.openxmlformats.org/officeDocument/2006/relationships/image" Target="../media/image2.tiff"/></Relationships>
</file>

<file path=ppt/slides/_rels/slide3.xml.rels><?xml version="1.0" encoding="UTF-8" standalone="yes"?>
<Relationships xmlns="http://schemas.openxmlformats.org/package/2006/relationships"><Relationship Id="rId3" Type="http://schemas.openxmlformats.org/officeDocument/2006/relationships/image" Target="../media/image3.svg"/><Relationship Id="rId4" Type="http://schemas.openxmlformats.org/officeDocument/2006/relationships/image" Target="../media/image4.png"/><Relationship Id="rId5" Type="http://schemas.openxmlformats.org/officeDocument/2006/relationships/image" Target="../media/image5.svg"/><Relationship Id="rId1" Type="http://schemas.openxmlformats.org/officeDocument/2006/relationships/slideLayout" Target="../slideLayouts/slideLayout2.xml"/><Relationship Id="rId2" Type="http://schemas.openxmlformats.org/officeDocument/2006/relationships/image" Target="../media/image3.pn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diagramLayout" Target="../diagrams/layout1.xml"/><Relationship Id="rId4" Type="http://schemas.openxmlformats.org/officeDocument/2006/relationships/diagramQuickStyle" Target="../diagrams/quickStyle1.xml"/><Relationship Id="rId5" Type="http://schemas.openxmlformats.org/officeDocument/2006/relationships/diagramColors" Target="../diagrams/colors1.xml"/><Relationship Id="rId6" Type="http://schemas.microsoft.com/office/2007/relationships/diagramDrawing" Target="../diagrams/drawing1.xml"/><Relationship Id="rId1" Type="http://schemas.openxmlformats.org/officeDocument/2006/relationships/slideLayout" Target="../slideLayouts/slideLayout2.xml"/><Relationship Id="rId2" Type="http://schemas.openxmlformats.org/officeDocument/2006/relationships/diagramData" Target="../diagrams/data1.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image" Target="../media/image5.jp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1" name="Rectangle 10">
            <a:extLst>
              <a:ext uri="{FF2B5EF4-FFF2-40B4-BE49-F238E27FC236}">
                <a16:creationId xmlns="" xmlns:a16="http://schemas.microsoft.com/office/drawing/2014/main" id="{3F89FC01-D0CF-4899-A184-1F007036308A}"/>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3" name="Rectangle 12">
            <a:extLst>
              <a:ext uri="{FF2B5EF4-FFF2-40B4-BE49-F238E27FC236}">
                <a16:creationId xmlns="" xmlns:a16="http://schemas.microsoft.com/office/drawing/2014/main" id="{F4E5A9FF-C93F-4A6D-ABDE-2533C3017B8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5" name="Straight Connector 14">
            <a:extLst>
              <a:ext uri="{FF2B5EF4-FFF2-40B4-BE49-F238E27FC236}">
                <a16:creationId xmlns="" xmlns:a16="http://schemas.microsoft.com/office/drawing/2014/main" id="{890A4124-979D-4376-AA58-6501D58B67BD}"/>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193532" y="1737845"/>
            <a:ext cx="996696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7" name="Rectangle 16">
            <a:extLst>
              <a:ext uri="{FF2B5EF4-FFF2-40B4-BE49-F238E27FC236}">
                <a16:creationId xmlns="" xmlns:a16="http://schemas.microsoft.com/office/drawing/2014/main" id="{4B019A08-55AD-4038-B865-37DA596B8CE3}"/>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a:extLst>
              <a:ext uri="{FF2B5EF4-FFF2-40B4-BE49-F238E27FC236}">
                <a16:creationId xmlns="" xmlns:a16="http://schemas.microsoft.com/office/drawing/2014/main" id="{4E729C77-84B9-4C74-B82E-FA73915DAE71}"/>
              </a:ext>
            </a:extLst>
          </p:cNvPr>
          <p:cNvSpPr>
            <a:spLocks noGrp="1"/>
          </p:cNvSpPr>
          <p:nvPr>
            <p:ph type="title"/>
          </p:nvPr>
        </p:nvSpPr>
        <p:spPr>
          <a:xfrm>
            <a:off x="6411684" y="261353"/>
            <a:ext cx="5127171" cy="1450757"/>
          </a:xfrm>
        </p:spPr>
        <p:txBody>
          <a:bodyPr vert="horz" lIns="91440" tIns="45720" rIns="91440" bIns="45720" rtlCol="0" anchor="b">
            <a:normAutofit/>
          </a:bodyPr>
          <a:lstStyle/>
          <a:p>
            <a:r>
              <a:rPr lang="en-US" sz="4800" dirty="0" smtClean="0">
                <a:solidFill>
                  <a:schemeClr val="tx1">
                    <a:lumMod val="75000"/>
                    <a:lumOff val="25000"/>
                  </a:schemeClr>
                </a:solidFill>
              </a:rPr>
              <a:t>PRE-IB 1</a:t>
            </a:r>
            <a:br>
              <a:rPr lang="en-US" sz="4800" dirty="0" smtClean="0">
                <a:solidFill>
                  <a:schemeClr val="tx1">
                    <a:lumMod val="75000"/>
                    <a:lumOff val="25000"/>
                  </a:schemeClr>
                </a:solidFill>
              </a:rPr>
            </a:br>
            <a:r>
              <a:rPr lang="en-US" sz="4800" dirty="0" smtClean="0">
                <a:solidFill>
                  <a:schemeClr val="tx1">
                    <a:lumMod val="75000"/>
                    <a:lumOff val="25000"/>
                  </a:schemeClr>
                </a:solidFill>
              </a:rPr>
              <a:t>Introduction</a:t>
            </a:r>
            <a:endParaRPr lang="en-US" sz="4800" dirty="0">
              <a:solidFill>
                <a:schemeClr val="tx1">
                  <a:lumMod val="75000"/>
                  <a:lumOff val="25000"/>
                </a:schemeClr>
              </a:solidFill>
            </a:endParaRPr>
          </a:p>
        </p:txBody>
      </p:sp>
      <p:pic>
        <p:nvPicPr>
          <p:cNvPr id="6" name="Content Placeholder 5" descr="Logo&#10;&#10;Description automatically generated">
            <a:extLst>
              <a:ext uri="{FF2B5EF4-FFF2-40B4-BE49-F238E27FC236}">
                <a16:creationId xmlns="" xmlns:a16="http://schemas.microsoft.com/office/drawing/2014/main" id="{967182F4-AA5B-40E6-AAD9-976537518029}"/>
              </a:ext>
            </a:extLst>
          </p:cNvPr>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691584" y="645106"/>
            <a:ext cx="5354843" cy="5247747"/>
          </a:xfrm>
          <a:prstGeom prst="rect">
            <a:avLst/>
          </a:prstGeom>
        </p:spPr>
      </p:pic>
      <p:sp>
        <p:nvSpPr>
          <p:cNvPr id="4" name="Text Placeholder 3">
            <a:extLst>
              <a:ext uri="{FF2B5EF4-FFF2-40B4-BE49-F238E27FC236}">
                <a16:creationId xmlns="" xmlns:a16="http://schemas.microsoft.com/office/drawing/2014/main" id="{F2DC0D21-B051-4C6F-A5A6-8BDAEE9CC124}"/>
              </a:ext>
            </a:extLst>
          </p:cNvPr>
          <p:cNvSpPr>
            <a:spLocks noGrp="1"/>
          </p:cNvSpPr>
          <p:nvPr>
            <p:ph type="body" sz="half" idx="2"/>
          </p:nvPr>
        </p:nvSpPr>
        <p:spPr>
          <a:xfrm>
            <a:off x="6411684" y="1973463"/>
            <a:ext cx="5513094" cy="3895631"/>
          </a:xfrm>
        </p:spPr>
        <p:txBody>
          <a:bodyPr vert="horz" lIns="0" tIns="45720" rIns="0" bIns="45720" rtlCol="0">
            <a:normAutofit/>
          </a:bodyPr>
          <a:lstStyle/>
          <a:p>
            <a:r>
              <a:rPr lang="en-US" sz="2000" dirty="0" smtClean="0">
                <a:solidFill>
                  <a:schemeClr val="tx1">
                    <a:lumMod val="75000"/>
                    <a:lumOff val="25000"/>
                  </a:schemeClr>
                </a:solidFill>
              </a:rPr>
              <a:t>Mrs. Beach’s Pre-IB I Visual Art </a:t>
            </a:r>
            <a:endParaRPr lang="en-US" sz="2000" dirty="0">
              <a:solidFill>
                <a:schemeClr val="tx1">
                  <a:lumMod val="75000"/>
                  <a:lumOff val="25000"/>
                </a:schemeClr>
              </a:solidFill>
            </a:endParaRPr>
          </a:p>
          <a:p>
            <a:r>
              <a:rPr lang="en-US" sz="2000" dirty="0" smtClean="0">
                <a:solidFill>
                  <a:schemeClr val="tx1">
                    <a:lumMod val="75000"/>
                    <a:lumOff val="25000"/>
                  </a:schemeClr>
                </a:solidFill>
              </a:rPr>
              <a:t>Mrs. Beach is a National Board Certified Teacher who has her BA and Masters degree in Art from Jacksonville University. She has completed the training programs for the Advance Placement Art and Design courses as well as the IB Visual Arts.</a:t>
            </a:r>
          </a:p>
          <a:p>
            <a:r>
              <a:rPr lang="en-US" sz="2000" dirty="0" smtClean="0">
                <a:solidFill>
                  <a:schemeClr val="tx1">
                    <a:lumMod val="75000"/>
                    <a:lumOff val="25000"/>
                  </a:schemeClr>
                </a:solidFill>
              </a:rPr>
              <a:t>She is an active member in North Florida Art Education Association, Florida Art Education Association, and National Art Education Association.</a:t>
            </a:r>
          </a:p>
          <a:p>
            <a:r>
              <a:rPr lang="en-US" sz="2000" dirty="0" smtClean="0">
                <a:solidFill>
                  <a:schemeClr val="tx1">
                    <a:lumMod val="75000"/>
                    <a:lumOff val="25000"/>
                  </a:schemeClr>
                </a:solidFill>
              </a:rPr>
              <a:t>Mrs. Beach has been teaching 30 years and creates works of art using thread in her spare time.</a:t>
            </a:r>
            <a:endParaRPr lang="en-US" dirty="0">
              <a:solidFill>
                <a:schemeClr val="tx1">
                  <a:lumMod val="75000"/>
                  <a:lumOff val="25000"/>
                </a:schemeClr>
              </a:solidFill>
            </a:endParaRPr>
          </a:p>
        </p:txBody>
      </p:sp>
      <p:sp>
        <p:nvSpPr>
          <p:cNvPr id="21" name="Rectangle 20">
            <a:extLst>
              <a:ext uri="{FF2B5EF4-FFF2-40B4-BE49-F238E27FC236}">
                <a16:creationId xmlns="" xmlns:a16="http://schemas.microsoft.com/office/drawing/2014/main" id="{1627C7B9-FD35-4E35-B741-E4A9A5F416ED}"/>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3" name="Rectangle 22">
            <a:extLst>
              <a:ext uri="{FF2B5EF4-FFF2-40B4-BE49-F238E27FC236}">
                <a16:creationId xmlns="" xmlns:a16="http://schemas.microsoft.com/office/drawing/2014/main" id="{476B7131-2035-43F9-84E8-2B4749D333B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88957096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94AE2F78-29E9-4C6B-B3F1-BCEC7484C1B1}"/>
              </a:ext>
            </a:extLst>
          </p:cNvPr>
          <p:cNvSpPr>
            <a:spLocks noGrp="1"/>
          </p:cNvSpPr>
          <p:nvPr>
            <p:ph type="title"/>
          </p:nvPr>
        </p:nvSpPr>
        <p:spPr>
          <a:xfrm>
            <a:off x="670142" y="255530"/>
            <a:ext cx="3200400" cy="1084129"/>
          </a:xfrm>
        </p:spPr>
        <p:txBody>
          <a:bodyPr/>
          <a:lstStyle/>
          <a:p>
            <a:r>
              <a:rPr lang="en-US" dirty="0"/>
              <a:t>Subject / Content Review</a:t>
            </a:r>
          </a:p>
        </p:txBody>
      </p:sp>
      <p:sp>
        <p:nvSpPr>
          <p:cNvPr id="3" name="Content Placeholder 2">
            <a:extLst>
              <a:ext uri="{FF2B5EF4-FFF2-40B4-BE49-F238E27FC236}">
                <a16:creationId xmlns="" xmlns:a16="http://schemas.microsoft.com/office/drawing/2014/main" id="{3D36679F-3E36-4DE9-A1B4-E39A639BA78A}"/>
              </a:ext>
            </a:extLst>
          </p:cNvPr>
          <p:cNvSpPr>
            <a:spLocks noGrp="1"/>
          </p:cNvSpPr>
          <p:nvPr>
            <p:ph idx="1"/>
          </p:nvPr>
        </p:nvSpPr>
        <p:spPr>
          <a:xfrm>
            <a:off x="4737970" y="127000"/>
            <a:ext cx="6492240" cy="1676400"/>
          </a:xfrm>
        </p:spPr>
        <p:txBody>
          <a:bodyPr>
            <a:normAutofit/>
          </a:bodyPr>
          <a:lstStyle/>
          <a:p>
            <a:r>
              <a:rPr lang="en-US" dirty="0" smtClean="0"/>
              <a:t>Pre-IB 1 Visual Art an introduction course to two-dimensional art. </a:t>
            </a:r>
            <a:r>
              <a:rPr lang="en-US" dirty="0"/>
              <a:t>This is an honors level course.</a:t>
            </a:r>
          </a:p>
          <a:p>
            <a:r>
              <a:rPr lang="en-US" dirty="0" smtClean="0"/>
              <a:t>Subject/Content </a:t>
            </a:r>
            <a:r>
              <a:rPr lang="en-US" dirty="0" smtClean="0"/>
              <a:t>information is on the website.</a:t>
            </a:r>
          </a:p>
          <a:p>
            <a:r>
              <a:rPr lang="en-US" dirty="0">
                <a:hlinkClick r:id="rId2"/>
              </a:rPr>
              <a:t>https://wolfsonhighvisualarts.weebly.com</a:t>
            </a:r>
            <a:r>
              <a:rPr lang="en-US" dirty="0" smtClean="0">
                <a:hlinkClick r:id="rId2"/>
              </a:rPr>
              <a:t>/</a:t>
            </a:r>
            <a:endParaRPr lang="en-US" dirty="0" smtClean="0"/>
          </a:p>
          <a:p>
            <a:endParaRPr lang="en-US" dirty="0"/>
          </a:p>
          <a:p>
            <a:endParaRPr lang="en-US" dirty="0" smtClean="0"/>
          </a:p>
          <a:p>
            <a:endParaRPr lang="en-US" dirty="0"/>
          </a:p>
          <a:p>
            <a:endParaRPr lang="en-US" dirty="0" smtClean="0"/>
          </a:p>
          <a:p>
            <a:endParaRPr lang="en-US" dirty="0"/>
          </a:p>
          <a:p>
            <a:endParaRPr lang="en-US" dirty="0" smtClean="0"/>
          </a:p>
          <a:p>
            <a:endParaRPr lang="en-US" dirty="0"/>
          </a:p>
          <a:p>
            <a:endParaRPr lang="en-US" dirty="0"/>
          </a:p>
        </p:txBody>
      </p:sp>
      <p:pic>
        <p:nvPicPr>
          <p:cNvPr id="5" name="Picture 4"/>
          <p:cNvPicPr>
            <a:picLocks noChangeAspect="1"/>
          </p:cNvPicPr>
          <p:nvPr/>
        </p:nvPicPr>
        <p:blipFill>
          <a:blip r:embed="rId3"/>
          <a:stretch>
            <a:fillRect/>
          </a:stretch>
        </p:blipFill>
        <p:spPr>
          <a:xfrm>
            <a:off x="816905" y="1678488"/>
            <a:ext cx="10626247" cy="2729146"/>
          </a:xfrm>
          <a:prstGeom prst="rect">
            <a:avLst/>
          </a:prstGeom>
        </p:spPr>
      </p:pic>
      <p:sp>
        <p:nvSpPr>
          <p:cNvPr id="7" name="TextBox 6"/>
          <p:cNvSpPr txBox="1"/>
          <p:nvPr/>
        </p:nvSpPr>
        <p:spPr>
          <a:xfrm>
            <a:off x="4321479" y="4572000"/>
            <a:ext cx="7603299" cy="2308324"/>
          </a:xfrm>
          <a:prstGeom prst="rect">
            <a:avLst/>
          </a:prstGeom>
          <a:noFill/>
        </p:spPr>
        <p:txBody>
          <a:bodyPr wrap="square" rtlCol="0">
            <a:spAutoFit/>
          </a:bodyPr>
          <a:lstStyle/>
          <a:p>
            <a:r>
              <a:rPr lang="en-US" dirty="0"/>
              <a:t>You will find the subpage for the Pre-IB 1 course with information for each quarter</a:t>
            </a:r>
            <a:r>
              <a:rPr lang="en-US" dirty="0" smtClean="0"/>
              <a:t>.</a:t>
            </a:r>
          </a:p>
          <a:p>
            <a:r>
              <a:rPr lang="en-US" dirty="0" smtClean="0"/>
              <a:t>The home page have videos about the Elements and Principles of art that will be used this year.</a:t>
            </a:r>
          </a:p>
          <a:p>
            <a:r>
              <a:rPr lang="en-US" dirty="0" smtClean="0"/>
              <a:t>Under More</a:t>
            </a:r>
            <a:r>
              <a:rPr lang="is-IS" dirty="0" smtClean="0"/>
              <a:t>…  you will find the “reading” page that have pdf files on some of the artists students may be referencing this year.  The “gallery” page show examples of student work from previous years.</a:t>
            </a:r>
            <a:endParaRPr lang="en-US" dirty="0"/>
          </a:p>
          <a:p>
            <a:endParaRPr lang="en-US" dirty="0"/>
          </a:p>
        </p:txBody>
      </p:sp>
      <p:sp>
        <p:nvSpPr>
          <p:cNvPr id="8" name="Oval 7"/>
          <p:cNvSpPr/>
          <p:nvPr/>
        </p:nvSpPr>
        <p:spPr>
          <a:xfrm>
            <a:off x="3444658" y="2555310"/>
            <a:ext cx="1528175" cy="926926"/>
          </a:xfrm>
          <a:prstGeom prst="ellipse">
            <a:avLst/>
          </a:prstGeom>
          <a:noFill/>
          <a:ln w="38100">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5685309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10" name="Rectangle 9">
            <a:extLst>
              <a:ext uri="{FF2B5EF4-FFF2-40B4-BE49-F238E27FC236}">
                <a16:creationId xmlns="" xmlns:a16="http://schemas.microsoft.com/office/drawing/2014/main" id="{83529AFD-5A84-4419-9390-0E9584F35DC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86315" cy="6858000"/>
          </a:xfrm>
          <a:prstGeom prst="rect">
            <a:avLst/>
          </a:prstGeom>
          <a:ln>
            <a:noFill/>
          </a:ln>
        </p:spPr>
        <p:style>
          <a:lnRef idx="2">
            <a:schemeClr val="accent6">
              <a:shade val="50000"/>
            </a:schemeClr>
          </a:lnRef>
          <a:fillRef idx="1001">
            <a:schemeClr val="lt1"/>
          </a:fillRef>
          <a:effectRef idx="0">
            <a:schemeClr val="accent6"/>
          </a:effectRef>
          <a:fontRef idx="minor">
            <a:schemeClr val="lt1"/>
          </a:fontRef>
        </p:style>
        <p:txBody>
          <a:bodyPr rtlCol="0" anchor="ctr"/>
          <a:lstStyle/>
          <a:p>
            <a:pPr algn="ctr"/>
            <a:endParaRPr lang="en-US"/>
          </a:p>
        </p:txBody>
      </p:sp>
      <p:sp>
        <p:nvSpPr>
          <p:cNvPr id="12" name="Rectangle 11">
            <a:extLst>
              <a:ext uri="{FF2B5EF4-FFF2-40B4-BE49-F238E27FC236}">
                <a16:creationId xmlns="" xmlns:a16="http://schemas.microsoft.com/office/drawing/2014/main" id="{D1FFD9C4-5E6D-4E44-8CCD-24EF7B6FF149}"/>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6" y="0"/>
            <a:ext cx="4050791" cy="68580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 name="Title 1">
            <a:extLst>
              <a:ext uri="{FF2B5EF4-FFF2-40B4-BE49-F238E27FC236}">
                <a16:creationId xmlns="" xmlns:a16="http://schemas.microsoft.com/office/drawing/2014/main" id="{94AE2F78-29E9-4C6B-B3F1-BCEC7484C1B1}"/>
              </a:ext>
            </a:extLst>
          </p:cNvPr>
          <p:cNvSpPr>
            <a:spLocks noGrp="1"/>
          </p:cNvSpPr>
          <p:nvPr>
            <p:ph type="title"/>
          </p:nvPr>
        </p:nvSpPr>
        <p:spPr>
          <a:xfrm>
            <a:off x="229323" y="313151"/>
            <a:ext cx="3065022" cy="5813686"/>
          </a:xfrm>
        </p:spPr>
        <p:txBody>
          <a:bodyPr anchor="ctr">
            <a:normAutofit/>
          </a:bodyPr>
          <a:lstStyle/>
          <a:p>
            <a:pPr marL="0" indent="0">
              <a:buFont typeface="Arial" panose="020B0604020202020204" pitchFamily="34" charset="0"/>
              <a:buNone/>
            </a:pPr>
            <a:r>
              <a:rPr lang="en-US" altLang="en-US" sz="2000" dirty="0">
                <a:solidFill>
                  <a:srgbClr val="FFFFFF"/>
                </a:solidFill>
                <a:latin typeface="Century Gothic" panose="020B0502020202020204" pitchFamily="34" charset="0"/>
                <a:cs typeface="Times New Roman" panose="02020603050405020304" pitchFamily="18" charset="0"/>
              </a:rPr>
              <a:t>Assignment/</a:t>
            </a:r>
            <a:br>
              <a:rPr lang="en-US" altLang="en-US" sz="2000" dirty="0">
                <a:solidFill>
                  <a:srgbClr val="FFFFFF"/>
                </a:solidFill>
                <a:latin typeface="Century Gothic" panose="020B0502020202020204" pitchFamily="34" charset="0"/>
                <a:cs typeface="Times New Roman" panose="02020603050405020304" pitchFamily="18" charset="0"/>
              </a:rPr>
            </a:br>
            <a:r>
              <a:rPr lang="en-US" altLang="en-US" sz="2000" dirty="0">
                <a:solidFill>
                  <a:srgbClr val="FFFFFF"/>
                </a:solidFill>
                <a:latin typeface="Century Gothic" panose="020B0502020202020204" pitchFamily="34" charset="0"/>
                <a:cs typeface="Times New Roman" panose="02020603050405020304" pitchFamily="18" charset="0"/>
              </a:rPr>
              <a:t>Test Submission/Expectations</a:t>
            </a:r>
          </a:p>
        </p:txBody>
      </p:sp>
      <p:sp>
        <p:nvSpPr>
          <p:cNvPr id="5" name="Rounded Rectangle 4"/>
          <p:cNvSpPr/>
          <p:nvPr/>
        </p:nvSpPr>
        <p:spPr>
          <a:xfrm>
            <a:off x="4069568" y="313151"/>
            <a:ext cx="7980469" cy="3036673"/>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7" name="Rectangle 6" descr="Classroom"/>
          <p:cNvSpPr/>
          <p:nvPr/>
        </p:nvSpPr>
        <p:spPr>
          <a:xfrm>
            <a:off x="4257333" y="942978"/>
            <a:ext cx="1863774" cy="2024076"/>
          </a:xfrm>
          <a:prstGeom prst="rect">
            <a:avLst/>
          </a:prstGeom>
          <a:blipFill>
            <a:blip r:embed="rId2">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r:embed="rId3"/>
                </a:ext>
              </a:extLst>
            </a:blip>
            <a:stretch>
              <a:fillRect/>
            </a:stretch>
          </a:blipFill>
          <a:ln>
            <a:noFill/>
          </a:ln>
        </p:spPr>
        <p:style>
          <a:lnRef idx="2">
            <a:scrgbClr r="0" g="0" b="0"/>
          </a:lnRef>
          <a:fillRef idx="1">
            <a:scrgbClr r="0" g="0" b="0"/>
          </a:fillRef>
          <a:effectRef idx="0">
            <a:schemeClr val="accent2">
              <a:hueOff val="0"/>
              <a:satOff val="0"/>
              <a:lumOff val="0"/>
              <a:alphaOff val="0"/>
            </a:schemeClr>
          </a:effectRef>
          <a:fontRef idx="minor">
            <a:schemeClr val="lt1"/>
          </a:fontRef>
        </p:style>
      </p:sp>
      <p:sp>
        <p:nvSpPr>
          <p:cNvPr id="11" name="Freeform 10"/>
          <p:cNvSpPr/>
          <p:nvPr/>
        </p:nvSpPr>
        <p:spPr>
          <a:xfrm>
            <a:off x="6590001" y="424463"/>
            <a:ext cx="5026699" cy="3029229"/>
          </a:xfrm>
          <a:custGeom>
            <a:avLst/>
            <a:gdLst>
              <a:gd name="connsiteX0" fmla="*/ 0 w 5026699"/>
              <a:gd name="connsiteY0" fmla="*/ 0 h 3029229"/>
              <a:gd name="connsiteX1" fmla="*/ 5026699 w 5026699"/>
              <a:gd name="connsiteY1" fmla="*/ 0 h 3029229"/>
              <a:gd name="connsiteX2" fmla="*/ 5026699 w 5026699"/>
              <a:gd name="connsiteY2" fmla="*/ 3029229 h 3029229"/>
              <a:gd name="connsiteX3" fmla="*/ 0 w 5026699"/>
              <a:gd name="connsiteY3" fmla="*/ 3029229 h 3029229"/>
              <a:gd name="connsiteX4" fmla="*/ 0 w 5026699"/>
              <a:gd name="connsiteY4" fmla="*/ 0 h 302922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026699" h="3029229">
                <a:moveTo>
                  <a:pt x="0" y="0"/>
                </a:moveTo>
                <a:lnTo>
                  <a:pt x="5026699" y="0"/>
                </a:lnTo>
                <a:lnTo>
                  <a:pt x="5026699" y="3029229"/>
                </a:lnTo>
                <a:lnTo>
                  <a:pt x="0" y="3029229"/>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878" tIns="228878" rIns="228878" bIns="228878" numCol="1" spcCol="1270" anchor="ctr" anchorCtr="0">
            <a:noAutofit/>
          </a:bodyPr>
          <a:lstStyle/>
          <a:p>
            <a:pPr marL="342900" lvl="0" indent="-342900" algn="l" defTabSz="889000">
              <a:lnSpc>
                <a:spcPct val="90000"/>
              </a:lnSpc>
              <a:spcBef>
                <a:spcPct val="0"/>
              </a:spcBef>
              <a:spcAft>
                <a:spcPct val="35000"/>
              </a:spcAft>
              <a:buFont typeface="Wingdings" charset="2"/>
              <a:buChar char="§"/>
            </a:pPr>
            <a:r>
              <a:rPr lang="en-US" sz="2000" kern="1200" dirty="0" smtClean="0"/>
              <a:t>ALL written work</a:t>
            </a:r>
            <a:r>
              <a:rPr lang="en-US" sz="2000" kern="1200" baseline="0" dirty="0" smtClean="0"/>
              <a:t> using a computer will be graded when the work has been uploaded into FOCUS. </a:t>
            </a:r>
          </a:p>
          <a:p>
            <a:pPr marL="342900" lvl="0" indent="-342900" algn="l" defTabSz="889000">
              <a:lnSpc>
                <a:spcPct val="90000"/>
              </a:lnSpc>
              <a:spcBef>
                <a:spcPct val="0"/>
              </a:spcBef>
              <a:spcAft>
                <a:spcPct val="35000"/>
              </a:spcAft>
              <a:buFont typeface="Wingdings" charset="2"/>
              <a:buChar char="§"/>
            </a:pPr>
            <a:r>
              <a:rPr lang="en-US" sz="2000" kern="1200" baseline="0" dirty="0" smtClean="0"/>
              <a:t>Art projects will be graded once the student has turned in the completed artwork into the work to be graded bin.</a:t>
            </a:r>
            <a:endParaRPr lang="en-US" sz="2000" kern="1200" dirty="0"/>
          </a:p>
        </p:txBody>
      </p:sp>
      <p:sp>
        <p:nvSpPr>
          <p:cNvPr id="13" name="Rounded Rectangle 12"/>
          <p:cNvSpPr/>
          <p:nvPr/>
        </p:nvSpPr>
        <p:spPr>
          <a:xfrm>
            <a:off x="4069568" y="3453692"/>
            <a:ext cx="7980469" cy="3210155"/>
          </a:xfrm>
          <a:prstGeom prst="roundRect">
            <a:avLst>
              <a:gd name="adj" fmla="val 10000"/>
            </a:avLst>
          </a:prstGeom>
        </p:spPr>
        <p:style>
          <a:lnRef idx="0">
            <a:schemeClr val="dk1">
              <a:hueOff val="0"/>
              <a:satOff val="0"/>
              <a:lumOff val="0"/>
              <a:alphaOff val="0"/>
            </a:schemeClr>
          </a:lnRef>
          <a:fillRef idx="1">
            <a:schemeClr val="bg1">
              <a:lumMod val="95000"/>
              <a:hueOff val="0"/>
              <a:satOff val="0"/>
              <a:lumOff val="0"/>
              <a:alphaOff val="0"/>
            </a:schemeClr>
          </a:fillRef>
          <a:effectRef idx="0">
            <a:schemeClr val="bg1">
              <a:lumMod val="95000"/>
              <a:hueOff val="0"/>
              <a:satOff val="0"/>
              <a:lumOff val="0"/>
              <a:alphaOff val="0"/>
            </a:schemeClr>
          </a:effectRef>
          <a:fontRef idx="minor">
            <a:schemeClr val="dk1">
              <a:hueOff val="0"/>
              <a:satOff val="0"/>
              <a:lumOff val="0"/>
              <a:alphaOff val="0"/>
            </a:schemeClr>
          </a:fontRef>
        </p:style>
      </p:sp>
      <p:sp>
        <p:nvSpPr>
          <p:cNvPr id="15" name="Rectangle 14" descr="Check List"/>
          <p:cNvSpPr/>
          <p:nvPr/>
        </p:nvSpPr>
        <p:spPr>
          <a:xfrm>
            <a:off x="4335933" y="3793974"/>
            <a:ext cx="1451091" cy="1792634"/>
          </a:xfrm>
          <a:prstGeom prst="rect">
            <a:avLst/>
          </a:prstGeom>
          <a:blipFill>
            <a:blip r:embed="rId4">
              <a:extLst>
                <a:ext uri="{28A0092B-C50C-407E-A947-70E740481C1C}">
                  <a14:useLocalDpi xmlns:a14="http://schemas.microsoft.com/office/drawing/2010/main" val="0"/>
                </a:ext>
                <a:ext uri="{96DAC541-7B7A-43D3-8B79-37D633B846F1}">
                  <asvg:svgBlip xmlns="" xmlns:dgm="http://schemas.openxmlformats.org/drawingml/2006/diagram" xmlns:asvg="http://schemas.microsoft.com/office/drawing/2016/SVG/main" r:embed="rId5"/>
                </a:ext>
              </a:extLst>
            </a:blip>
            <a:stretch>
              <a:fillRect/>
            </a:stretch>
          </a:blipFill>
          <a:ln>
            <a:noFill/>
          </a:ln>
        </p:spPr>
        <p:style>
          <a:lnRef idx="2">
            <a:scrgbClr r="0" g="0" b="0"/>
          </a:lnRef>
          <a:fillRef idx="1">
            <a:scrgbClr r="0" g="0" b="0"/>
          </a:fillRef>
          <a:effectRef idx="0">
            <a:schemeClr val="accent3">
              <a:hueOff val="0"/>
              <a:satOff val="0"/>
              <a:lumOff val="0"/>
              <a:alphaOff val="0"/>
            </a:schemeClr>
          </a:effectRef>
          <a:fontRef idx="minor">
            <a:schemeClr val="lt1"/>
          </a:fontRef>
        </p:style>
      </p:sp>
      <p:sp>
        <p:nvSpPr>
          <p:cNvPr id="16" name="Freeform 15"/>
          <p:cNvSpPr/>
          <p:nvPr/>
        </p:nvSpPr>
        <p:spPr>
          <a:xfrm>
            <a:off x="5549029" y="3461136"/>
            <a:ext cx="6501007" cy="2288311"/>
          </a:xfrm>
          <a:custGeom>
            <a:avLst/>
            <a:gdLst>
              <a:gd name="connsiteX0" fmla="*/ 0 w 5618056"/>
              <a:gd name="connsiteY0" fmla="*/ 0 h 2162623"/>
              <a:gd name="connsiteX1" fmla="*/ 5618056 w 5618056"/>
              <a:gd name="connsiteY1" fmla="*/ 0 h 2162623"/>
              <a:gd name="connsiteX2" fmla="*/ 5618056 w 5618056"/>
              <a:gd name="connsiteY2" fmla="*/ 2162623 h 2162623"/>
              <a:gd name="connsiteX3" fmla="*/ 0 w 5618056"/>
              <a:gd name="connsiteY3" fmla="*/ 2162623 h 2162623"/>
              <a:gd name="connsiteX4" fmla="*/ 0 w 5618056"/>
              <a:gd name="connsiteY4" fmla="*/ 0 h 21626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618056" h="2162623">
                <a:moveTo>
                  <a:pt x="0" y="0"/>
                </a:moveTo>
                <a:lnTo>
                  <a:pt x="5618056" y="0"/>
                </a:lnTo>
                <a:lnTo>
                  <a:pt x="5618056" y="2162623"/>
                </a:lnTo>
                <a:lnTo>
                  <a:pt x="0" y="2162623"/>
                </a:lnTo>
                <a:lnTo>
                  <a:pt x="0" y="0"/>
                </a:lnTo>
                <a:close/>
              </a:path>
            </a:pathLst>
          </a:custGeom>
        </p:spPr>
        <p:style>
          <a:lnRef idx="0">
            <a:schemeClr val="dk1">
              <a:alpha val="0"/>
              <a:hueOff val="0"/>
              <a:satOff val="0"/>
              <a:lumOff val="0"/>
              <a:alphaOff val="0"/>
            </a:schemeClr>
          </a:lnRef>
          <a:fillRef idx="0">
            <a:schemeClr val="lt1">
              <a:alpha val="0"/>
              <a:hueOff val="0"/>
              <a:satOff val="0"/>
              <a:lumOff val="0"/>
              <a:alphaOff val="0"/>
            </a:schemeClr>
          </a:fillRef>
          <a:effectRef idx="0">
            <a:schemeClr val="lt1">
              <a:alpha val="0"/>
              <a:hueOff val="0"/>
              <a:satOff val="0"/>
              <a:lumOff val="0"/>
              <a:alphaOff val="0"/>
            </a:schemeClr>
          </a:effectRef>
          <a:fontRef idx="minor">
            <a:schemeClr val="tx1">
              <a:hueOff val="0"/>
              <a:satOff val="0"/>
              <a:lumOff val="0"/>
              <a:alphaOff val="0"/>
            </a:schemeClr>
          </a:fontRef>
        </p:style>
        <p:txBody>
          <a:bodyPr spcFirstLastPara="0" vert="horz" wrap="square" lIns="228878" tIns="228878" rIns="228878" bIns="228878" numCol="1" spcCol="1270" anchor="ctr" anchorCtr="0">
            <a:noAutofit/>
          </a:bodyPr>
          <a:lstStyle/>
          <a:p>
            <a:pPr marL="285750" lvl="0" indent="-285750" algn="l" defTabSz="622300">
              <a:lnSpc>
                <a:spcPct val="90000"/>
              </a:lnSpc>
              <a:spcBef>
                <a:spcPct val="0"/>
              </a:spcBef>
              <a:spcAft>
                <a:spcPct val="35000"/>
              </a:spcAft>
              <a:buFont typeface="Wingdings" charset="2"/>
              <a:buChar char="ü"/>
            </a:pPr>
            <a:r>
              <a:rPr lang="en-US" kern="1200" baseline="0" dirty="0" smtClean="0"/>
              <a:t>I</a:t>
            </a:r>
            <a:r>
              <a:rPr lang="en-US" kern="1200" dirty="0" smtClean="0"/>
              <a:t> expect all students to be responsible for their own grade.</a:t>
            </a:r>
          </a:p>
          <a:p>
            <a:pPr marL="285750" lvl="0" indent="-285750" algn="l" defTabSz="622300">
              <a:lnSpc>
                <a:spcPct val="90000"/>
              </a:lnSpc>
              <a:spcBef>
                <a:spcPct val="0"/>
              </a:spcBef>
              <a:spcAft>
                <a:spcPct val="35000"/>
              </a:spcAft>
              <a:buFont typeface="Wingdings" charset="2"/>
              <a:buChar char="ü"/>
            </a:pPr>
            <a:r>
              <a:rPr lang="en-US" dirty="0" smtClean="0"/>
              <a:t>I expect all students to keep track of assignments put into FOCUS.</a:t>
            </a:r>
          </a:p>
          <a:p>
            <a:pPr marL="285750" lvl="0" indent="-285750" algn="l" defTabSz="622300">
              <a:lnSpc>
                <a:spcPct val="90000"/>
              </a:lnSpc>
              <a:spcBef>
                <a:spcPct val="0"/>
              </a:spcBef>
              <a:spcAft>
                <a:spcPct val="35000"/>
              </a:spcAft>
              <a:buFont typeface="Wingdings" charset="2"/>
              <a:buChar char="ü"/>
            </a:pPr>
            <a:r>
              <a:rPr lang="en-US" kern="1200" dirty="0" smtClean="0"/>
              <a:t>I expect all students to try their best on every assignment.</a:t>
            </a:r>
            <a:endParaRPr lang="en-US" kern="1200" dirty="0"/>
          </a:p>
        </p:txBody>
      </p:sp>
    </p:spTree>
    <p:extLst>
      <p:ext uri="{BB962C8B-B14F-4D97-AF65-F5344CB8AC3E}">
        <p14:creationId xmlns:p14="http://schemas.microsoft.com/office/powerpoint/2010/main" val="313833532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37740C1C-9F5F-47E3-8A6E-BEF0ED24E75D}"/>
              </a:ext>
            </a:extLst>
          </p:cNvPr>
          <p:cNvSpPr>
            <a:spLocks noGrp="1"/>
          </p:cNvSpPr>
          <p:nvPr>
            <p:ph type="title" idx="4294967295"/>
          </p:nvPr>
        </p:nvSpPr>
        <p:spPr>
          <a:xfrm>
            <a:off x="1311056" y="262285"/>
            <a:ext cx="10058400" cy="877887"/>
          </a:xfrm>
        </p:spPr>
        <p:txBody>
          <a:bodyPr/>
          <a:lstStyle/>
          <a:p>
            <a:r>
              <a:rPr lang="en-US" altLang="en-US" sz="4800" dirty="0">
                <a:latin typeface="Century Gothic" panose="020B0502020202020204" pitchFamily="34" charset="0"/>
                <a:cs typeface="Times New Roman" panose="02020603050405020304" pitchFamily="18" charset="0"/>
              </a:rPr>
              <a:t>Grading </a:t>
            </a:r>
            <a:r>
              <a:rPr lang="en-US" altLang="en-US" sz="4800" dirty="0" smtClean="0">
                <a:latin typeface="Century Gothic" panose="020B0502020202020204" pitchFamily="34" charset="0"/>
                <a:cs typeface="Times New Roman" panose="02020603050405020304" pitchFamily="18" charset="0"/>
              </a:rPr>
              <a:t>Practices/Procedures</a:t>
            </a:r>
            <a:endParaRPr lang="en-US" dirty="0"/>
          </a:p>
        </p:txBody>
      </p:sp>
      <p:sp>
        <p:nvSpPr>
          <p:cNvPr id="3" name="Content Placeholder 2">
            <a:extLst>
              <a:ext uri="{FF2B5EF4-FFF2-40B4-BE49-F238E27FC236}">
                <a16:creationId xmlns="" xmlns:a16="http://schemas.microsoft.com/office/drawing/2014/main" id="{96FE8A2B-AAA0-4A87-AF2B-5655E541B7F7}"/>
              </a:ext>
            </a:extLst>
          </p:cNvPr>
          <p:cNvSpPr>
            <a:spLocks noGrp="1"/>
          </p:cNvSpPr>
          <p:nvPr>
            <p:ph idx="4294967295"/>
          </p:nvPr>
        </p:nvSpPr>
        <p:spPr>
          <a:xfrm>
            <a:off x="413360" y="1407200"/>
            <a:ext cx="11323528" cy="4680449"/>
          </a:xfrm>
        </p:spPr>
        <p:txBody>
          <a:bodyPr>
            <a:normAutofit fontScale="92500" lnSpcReduction="10000"/>
          </a:bodyPr>
          <a:lstStyle/>
          <a:p>
            <a:r>
              <a:rPr lang="en-US" sz="2000" dirty="0" smtClean="0">
                <a:solidFill>
                  <a:schemeClr val="accent2"/>
                </a:solidFill>
                <a:latin typeface="Century Gothic" panose="020B0502020202020204" pitchFamily="34" charset="0"/>
                <a:cs typeface="Times New Roman" panose="02020603050405020304" pitchFamily="18" charset="0"/>
              </a:rPr>
              <a:t>ALL assignments are put into FOCUS with instruction and due dates. </a:t>
            </a:r>
            <a:r>
              <a:rPr lang="en-US" dirty="0" smtClean="0">
                <a:solidFill>
                  <a:schemeClr val="accent2"/>
                </a:solidFill>
                <a:latin typeface="Century Gothic" panose="020B0502020202020204" pitchFamily="34" charset="0"/>
                <a:cs typeface="Times New Roman" panose="02020603050405020304" pitchFamily="18" charset="0"/>
              </a:rPr>
              <a:t>When an assignment is past due a “M” for missing is put into FOCUS.  Once the work had been completed and turned in the “M” will be changed to the grade earned.</a:t>
            </a:r>
          </a:p>
          <a:p>
            <a:r>
              <a:rPr lang="en-US" sz="2000" dirty="0" smtClean="0">
                <a:solidFill>
                  <a:schemeClr val="accent2"/>
                </a:solidFill>
                <a:latin typeface="Century Gothic" panose="020B0502020202020204" pitchFamily="34" charset="0"/>
                <a:cs typeface="Times New Roman" panose="02020603050405020304" pitchFamily="18" charset="0"/>
              </a:rPr>
              <a:t>Any work that is plagiarized</a:t>
            </a:r>
            <a:r>
              <a:rPr lang="en-US" dirty="0" smtClean="0"/>
              <a:t> </a:t>
            </a:r>
            <a:r>
              <a:rPr lang="en-US" sz="2000" dirty="0" smtClean="0">
                <a:solidFill>
                  <a:schemeClr val="accent2"/>
                </a:solidFill>
                <a:latin typeface="Century Gothic" panose="020B0502020202020204" pitchFamily="34" charset="0"/>
                <a:cs typeface="Times New Roman" panose="02020603050405020304" pitchFamily="18" charset="0"/>
              </a:rPr>
              <a:t>will receive a “0”.</a:t>
            </a:r>
          </a:p>
          <a:p>
            <a:endParaRPr lang="en-US" sz="2000" dirty="0" smtClean="0">
              <a:solidFill>
                <a:schemeClr val="accent2"/>
              </a:solidFill>
              <a:latin typeface="Century Gothic" panose="020B0502020202020204" pitchFamily="34" charset="0"/>
              <a:cs typeface="Times New Roman" panose="02020603050405020304" pitchFamily="18" charset="0"/>
            </a:endParaRPr>
          </a:p>
          <a:p>
            <a:pPr marL="285750" lvl="0" indent="-285750" defTabSz="622300">
              <a:spcBef>
                <a:spcPct val="0"/>
              </a:spcBef>
              <a:spcAft>
                <a:spcPct val="35000"/>
              </a:spcAft>
              <a:buFont typeface="Wingdings" charset="2"/>
              <a:buChar char="ü"/>
            </a:pPr>
            <a:r>
              <a:rPr lang="en-US" sz="2600" dirty="0"/>
              <a:t>As students enter the classroom they need to get their folder out of the crate for their class and their art </a:t>
            </a:r>
            <a:r>
              <a:rPr lang="en-US" sz="2600" dirty="0" smtClean="0"/>
              <a:t>portfolio. </a:t>
            </a:r>
          </a:p>
          <a:p>
            <a:pPr marL="285750" indent="-285750" defTabSz="622300">
              <a:spcBef>
                <a:spcPct val="0"/>
              </a:spcBef>
              <a:spcAft>
                <a:spcPct val="35000"/>
              </a:spcAft>
              <a:buFont typeface="Wingdings" charset="2"/>
              <a:buChar char="ü"/>
            </a:pPr>
            <a:r>
              <a:rPr lang="en-US" sz="2600" dirty="0"/>
              <a:t>Students need to read the instruction on the board at the front of the classroom. </a:t>
            </a:r>
          </a:p>
          <a:p>
            <a:pPr marL="285750" lvl="0" indent="-285750" defTabSz="622300">
              <a:spcBef>
                <a:spcPct val="0"/>
              </a:spcBef>
              <a:spcAft>
                <a:spcPct val="35000"/>
              </a:spcAft>
              <a:buFont typeface="Wingdings" charset="2"/>
              <a:buChar char="ü"/>
            </a:pPr>
            <a:r>
              <a:rPr lang="en-US" sz="2600" dirty="0" smtClean="0"/>
              <a:t>Students </a:t>
            </a:r>
            <a:r>
              <a:rPr lang="en-US" sz="2600" dirty="0"/>
              <a:t>must read the instructions given for the current unit of study. The instructions are also given verbally</a:t>
            </a:r>
            <a:r>
              <a:rPr lang="en-US" sz="2600" dirty="0" smtClean="0"/>
              <a:t>. </a:t>
            </a:r>
            <a:endParaRPr lang="en-US" sz="2600" dirty="0"/>
          </a:p>
          <a:p>
            <a:pPr marL="285750" lvl="0" indent="-285750" defTabSz="622300">
              <a:spcBef>
                <a:spcPct val="0"/>
              </a:spcBef>
              <a:spcAft>
                <a:spcPct val="35000"/>
              </a:spcAft>
              <a:buFont typeface="Wingdings" charset="2"/>
              <a:buChar char="ü"/>
            </a:pPr>
            <a:r>
              <a:rPr lang="en-US" sz="2600" dirty="0"/>
              <a:t>Students are expected to stay focused on the assignment for the day. Cell phones should be turned off and put away unless given permission by Mrs. Beach.</a:t>
            </a:r>
          </a:p>
          <a:p>
            <a:pPr marL="285750" lvl="0" indent="-285750" defTabSz="622300">
              <a:spcBef>
                <a:spcPct val="0"/>
              </a:spcBef>
              <a:spcAft>
                <a:spcPct val="35000"/>
              </a:spcAft>
              <a:buFont typeface="Wingdings" charset="2"/>
              <a:buChar char="ü"/>
            </a:pPr>
            <a:r>
              <a:rPr lang="en-US" sz="2600" dirty="0"/>
              <a:t>Students must clean up their work area at the end of class.</a:t>
            </a:r>
          </a:p>
          <a:p>
            <a:endParaRPr lang="en-US" sz="2000" dirty="0">
              <a:solidFill>
                <a:schemeClr val="accent2"/>
              </a:solidFill>
              <a:latin typeface="Century Gothic" panose="020B0502020202020204" pitchFamily="34" charset="0"/>
              <a:cs typeface="Times New Roman" panose="02020603050405020304" pitchFamily="18" charset="0"/>
            </a:endParaRPr>
          </a:p>
          <a:p>
            <a:endParaRPr lang="en-US" dirty="0"/>
          </a:p>
        </p:txBody>
      </p:sp>
    </p:spTree>
    <p:extLst>
      <p:ext uri="{BB962C8B-B14F-4D97-AF65-F5344CB8AC3E}">
        <p14:creationId xmlns:p14="http://schemas.microsoft.com/office/powerpoint/2010/main" val="10309304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2E5A92EA-0FCE-4158-A736-BF6A075EF994}"/>
              </a:ext>
            </a:extLst>
          </p:cNvPr>
          <p:cNvSpPr>
            <a:spLocks noGrp="1"/>
          </p:cNvSpPr>
          <p:nvPr>
            <p:ph type="title"/>
          </p:nvPr>
        </p:nvSpPr>
        <p:spPr/>
        <p:txBody>
          <a:bodyPr/>
          <a:lstStyle/>
          <a:p>
            <a:r>
              <a:rPr lang="en-US" altLang="en-US" sz="4800" dirty="0">
                <a:latin typeface="Century Gothic" panose="020B0502020202020204" pitchFamily="34" charset="0"/>
                <a:cs typeface="Times New Roman" panose="02020603050405020304" pitchFamily="18" charset="0"/>
              </a:rPr>
              <a:t>Requesting Conferences</a:t>
            </a:r>
            <a:endParaRPr lang="en-US" dirty="0"/>
          </a:p>
        </p:txBody>
      </p:sp>
      <p:graphicFrame>
        <p:nvGraphicFramePr>
          <p:cNvPr id="5" name="Content Placeholder 2">
            <a:extLst>
              <a:ext uri="{FF2B5EF4-FFF2-40B4-BE49-F238E27FC236}">
                <a16:creationId xmlns="" xmlns:a16="http://schemas.microsoft.com/office/drawing/2014/main" id="{6B8210EC-1FAA-4430-9D0C-7DC7A6B06195}"/>
              </a:ext>
            </a:extLst>
          </p:cNvPr>
          <p:cNvGraphicFramePr>
            <a:graphicFrameLocks noGrp="1"/>
          </p:cNvGraphicFramePr>
          <p:nvPr>
            <p:ph idx="1"/>
            <p:extLst>
              <p:ext uri="{D42A27DB-BD31-4B8C-83A1-F6EECF244321}">
                <p14:modId xmlns:p14="http://schemas.microsoft.com/office/powerpoint/2010/main" val="1675666817"/>
              </p:ext>
            </p:extLst>
          </p:nvPr>
        </p:nvGraphicFramePr>
        <p:xfrm>
          <a:off x="1097280" y="1845734"/>
          <a:ext cx="10058400" cy="402336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25925023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 xmlns:a16="http://schemas.microsoft.com/office/drawing/2014/main" id="{A7BEA72B-BEC0-4A3B-9676-A27B729457E7}"/>
              </a:ext>
            </a:extLst>
          </p:cNvPr>
          <p:cNvSpPr>
            <a:spLocks noGrp="1"/>
          </p:cNvSpPr>
          <p:nvPr>
            <p:ph type="title"/>
          </p:nvPr>
        </p:nvSpPr>
        <p:spPr/>
        <p:txBody>
          <a:bodyPr/>
          <a:lstStyle/>
          <a:p>
            <a:r>
              <a:rPr lang="en-US" sz="3600" dirty="0">
                <a:latin typeface="Century Gothic" panose="020B0502020202020204" pitchFamily="34" charset="0"/>
              </a:rPr>
              <a:t>Questions?</a:t>
            </a:r>
            <a:endParaRPr lang="en-US" dirty="0"/>
          </a:p>
        </p:txBody>
      </p:sp>
      <p:sp>
        <p:nvSpPr>
          <p:cNvPr id="3" name="Content Placeholder 2">
            <a:extLst>
              <a:ext uri="{FF2B5EF4-FFF2-40B4-BE49-F238E27FC236}">
                <a16:creationId xmlns="" xmlns:a16="http://schemas.microsoft.com/office/drawing/2014/main" id="{7330D72F-0808-4242-B854-A00DB0A0DB6E}"/>
              </a:ext>
            </a:extLst>
          </p:cNvPr>
          <p:cNvSpPr>
            <a:spLocks noGrp="1"/>
          </p:cNvSpPr>
          <p:nvPr>
            <p:ph idx="1"/>
          </p:nvPr>
        </p:nvSpPr>
        <p:spPr>
          <a:xfrm>
            <a:off x="4800600" y="300625"/>
            <a:ext cx="6492240" cy="6363222"/>
          </a:xfrm>
        </p:spPr>
        <p:txBody>
          <a:bodyPr>
            <a:noAutofit/>
          </a:bodyPr>
          <a:lstStyle/>
          <a:p>
            <a:pPr>
              <a:lnSpc>
                <a:spcPts val="1800"/>
              </a:lnSpc>
            </a:pPr>
            <a:r>
              <a:rPr lang="en-US" dirty="0" smtClean="0"/>
              <a:t>Pre-IB 1 students have a non-refundable take home project fee of $35.  That fee covers the cost of materials that will be used in the student art projects.  </a:t>
            </a:r>
          </a:p>
          <a:p>
            <a:pPr>
              <a:lnSpc>
                <a:spcPts val="1800"/>
              </a:lnSpc>
            </a:pPr>
            <a:r>
              <a:rPr lang="en-US" u="sng" dirty="0" smtClean="0"/>
              <a:t>Supplies student will receive</a:t>
            </a:r>
            <a:r>
              <a:rPr lang="en-US" dirty="0" smtClean="0"/>
              <a:t>:</a:t>
            </a:r>
          </a:p>
          <a:p>
            <a:pPr>
              <a:lnSpc>
                <a:spcPts val="1800"/>
              </a:lnSpc>
              <a:buFont typeface="Wingdings" charset="2"/>
              <a:buChar char="Ø"/>
            </a:pPr>
            <a:r>
              <a:rPr lang="en-US" dirty="0" smtClean="0"/>
              <a:t>Watercolor pencils </a:t>
            </a:r>
            <a:r>
              <a:rPr lang="en-US" sz="1800" dirty="0" smtClean="0"/>
              <a:t>(each student get their own</a:t>
            </a:r>
            <a:r>
              <a:rPr lang="en-US" sz="1800" dirty="0"/>
              <a:t> 24 color </a:t>
            </a:r>
            <a:r>
              <a:rPr lang="en-US" sz="1800" dirty="0" smtClean="0"/>
              <a:t>set)</a:t>
            </a:r>
          </a:p>
          <a:p>
            <a:pPr>
              <a:lnSpc>
                <a:spcPts val="1800"/>
              </a:lnSpc>
              <a:buFont typeface="Wingdings" charset="2"/>
              <a:buChar char="Ø"/>
            </a:pPr>
            <a:r>
              <a:rPr lang="en-US" dirty="0" smtClean="0"/>
              <a:t>Specialty </a:t>
            </a:r>
            <a:r>
              <a:rPr lang="en-US" smtClean="0"/>
              <a:t>paint </a:t>
            </a:r>
            <a:r>
              <a:rPr lang="en-US" smtClean="0"/>
              <a:t>brushes </a:t>
            </a:r>
            <a:r>
              <a:rPr lang="en-US" sz="1800" dirty="0" smtClean="0"/>
              <a:t>(each student get their own 6 brush set)</a:t>
            </a:r>
            <a:endParaRPr lang="en-US" dirty="0" smtClean="0"/>
          </a:p>
          <a:p>
            <a:pPr>
              <a:lnSpc>
                <a:spcPts val="1800"/>
              </a:lnSpc>
              <a:buFont typeface="Wingdings" charset="2"/>
              <a:buChar char="Ø"/>
            </a:pPr>
            <a:r>
              <a:rPr lang="en-US" dirty="0" smtClean="0"/>
              <a:t>18 x 24” </a:t>
            </a:r>
            <a:r>
              <a:rPr lang="en-US" dirty="0" err="1" smtClean="0"/>
              <a:t>Canson</a:t>
            </a:r>
            <a:r>
              <a:rPr lang="en-US" dirty="0" smtClean="0"/>
              <a:t> XL Watercolor </a:t>
            </a:r>
            <a:r>
              <a:rPr lang="en-US" dirty="0"/>
              <a:t>paper </a:t>
            </a:r>
            <a:r>
              <a:rPr lang="en-US" sz="1800" dirty="0" smtClean="0"/>
              <a:t>(most projects will be done using this paper)</a:t>
            </a:r>
            <a:endParaRPr lang="en-US" dirty="0" smtClean="0"/>
          </a:p>
          <a:p>
            <a:pPr>
              <a:lnSpc>
                <a:spcPts val="1800"/>
              </a:lnSpc>
              <a:buFont typeface="Wingdings" charset="2"/>
              <a:buChar char="Ø"/>
            </a:pPr>
            <a:r>
              <a:rPr lang="en-US" dirty="0" smtClean="0"/>
              <a:t>Yarn for weaving</a:t>
            </a:r>
          </a:p>
          <a:p>
            <a:pPr>
              <a:lnSpc>
                <a:spcPts val="1800"/>
              </a:lnSpc>
            </a:pPr>
            <a:r>
              <a:rPr lang="en-US" u="sng" dirty="0" smtClean="0"/>
              <a:t>Other supplies that students may use during the course  include:</a:t>
            </a:r>
          </a:p>
          <a:p>
            <a:pPr>
              <a:lnSpc>
                <a:spcPts val="1800"/>
              </a:lnSpc>
            </a:pPr>
            <a:r>
              <a:rPr lang="en-US" dirty="0" smtClean="0"/>
              <a:t>Pastel pencils </a:t>
            </a:r>
            <a:r>
              <a:rPr lang="en-US" sz="1600" dirty="0" smtClean="0"/>
              <a:t>(these will be shared due to the cost of sets exceeding of more than $30 for a 24 color set)</a:t>
            </a:r>
          </a:p>
          <a:p>
            <a:pPr>
              <a:lnSpc>
                <a:spcPts val="1800"/>
              </a:lnSpc>
            </a:pPr>
            <a:r>
              <a:rPr lang="en-US" dirty="0" smtClean="0"/>
              <a:t>Charcoal paper</a:t>
            </a:r>
          </a:p>
          <a:p>
            <a:pPr>
              <a:lnSpc>
                <a:spcPts val="1800"/>
              </a:lnSpc>
            </a:pPr>
            <a:r>
              <a:rPr lang="en-US" dirty="0" smtClean="0"/>
              <a:t>Printmaking supplies – linoleum/ink</a:t>
            </a:r>
          </a:p>
          <a:p>
            <a:pPr>
              <a:lnSpc>
                <a:spcPts val="1800"/>
              </a:lnSpc>
            </a:pPr>
            <a:r>
              <a:rPr lang="en-US" dirty="0" smtClean="0"/>
              <a:t>Acrylic paint, Canvas board</a:t>
            </a:r>
          </a:p>
          <a:p>
            <a:r>
              <a:rPr lang="en-US" dirty="0" smtClean="0"/>
              <a:t>other mixed media supplies</a:t>
            </a:r>
          </a:p>
        </p:txBody>
      </p:sp>
      <p:sp>
        <p:nvSpPr>
          <p:cNvPr id="4" name="Text Placeholder 3">
            <a:extLst>
              <a:ext uri="{FF2B5EF4-FFF2-40B4-BE49-F238E27FC236}">
                <a16:creationId xmlns="" xmlns:a16="http://schemas.microsoft.com/office/drawing/2014/main" id="{F22AD6CD-A2F7-4203-A3D8-4E164B8F1EB5}"/>
              </a:ext>
            </a:extLst>
          </p:cNvPr>
          <p:cNvSpPr>
            <a:spLocks noGrp="1"/>
          </p:cNvSpPr>
          <p:nvPr>
            <p:ph type="body" sz="half" idx="2"/>
          </p:nvPr>
        </p:nvSpPr>
        <p:spPr/>
        <p:txBody>
          <a:bodyPr/>
          <a:lstStyle/>
          <a:p>
            <a:r>
              <a:rPr lang="en-US" dirty="0" smtClean="0"/>
              <a:t>Take Home Project Fee</a:t>
            </a:r>
            <a:endParaRPr lang="en-US" dirty="0"/>
          </a:p>
        </p:txBody>
      </p:sp>
    </p:spTree>
    <p:extLst>
      <p:ext uri="{BB962C8B-B14F-4D97-AF65-F5344CB8AC3E}">
        <p14:creationId xmlns:p14="http://schemas.microsoft.com/office/powerpoint/2010/main" val="190974665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2" name="Rectangle 11">
            <a:extLst>
              <a:ext uri="{FF2B5EF4-FFF2-40B4-BE49-F238E27FC236}">
                <a16:creationId xmlns="" xmlns:a16="http://schemas.microsoft.com/office/drawing/2014/main" id="{A9D068DB-E7E7-4102-9402-EAA049E1311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3175" y="6400800"/>
            <a:ext cx="12188825"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14" name="Rectangle 13">
            <a:extLst>
              <a:ext uri="{FF2B5EF4-FFF2-40B4-BE49-F238E27FC236}">
                <a16:creationId xmlns="" xmlns:a16="http://schemas.microsoft.com/office/drawing/2014/main" id="{96C8906C-CCD9-4F71-B3DD-BC1331E1A9E8}"/>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88825" cy="64008"/>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cxnSp>
        <p:nvCxnSpPr>
          <p:cNvPr id="16" name="Straight Connector 15">
            <a:extLst>
              <a:ext uri="{FF2B5EF4-FFF2-40B4-BE49-F238E27FC236}">
                <a16:creationId xmlns="" xmlns:a16="http://schemas.microsoft.com/office/drawing/2014/main" id="{CA0D6F13-628B-4FC4-AD48-A2B64677D017}"/>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1207658" y="4343400"/>
            <a:ext cx="9875520" cy="0"/>
          </a:xfrm>
          <a:prstGeom prst="line">
            <a:avLst/>
          </a:prstGeom>
          <a:ln w="6350">
            <a:solidFill>
              <a:schemeClr val="tx1">
                <a:lumMod val="50000"/>
                <a:lumOff val="50000"/>
              </a:schemeClr>
            </a:solidFill>
          </a:ln>
        </p:spPr>
        <p:style>
          <a:lnRef idx="1">
            <a:schemeClr val="accent1"/>
          </a:lnRef>
          <a:fillRef idx="0">
            <a:schemeClr val="accent1"/>
          </a:fillRef>
          <a:effectRef idx="0">
            <a:schemeClr val="accent1"/>
          </a:effectRef>
          <a:fontRef idx="minor">
            <a:schemeClr val="tx1"/>
          </a:fontRef>
        </p:style>
      </p:cxnSp>
      <p:sp useBgFill="1">
        <p:nvSpPr>
          <p:cNvPr id="18" name="Rectangle 17">
            <a:extLst>
              <a:ext uri="{FF2B5EF4-FFF2-40B4-BE49-F238E27FC236}">
                <a16:creationId xmlns="" xmlns:a16="http://schemas.microsoft.com/office/drawing/2014/main" id="{15746F23-6A4C-4A1F-A0CE-A0C8537D5247}"/>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0" y="0"/>
            <a:ext cx="12192001" cy="633431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Title 4">
            <a:extLst>
              <a:ext uri="{FF2B5EF4-FFF2-40B4-BE49-F238E27FC236}">
                <a16:creationId xmlns="" xmlns:a16="http://schemas.microsoft.com/office/drawing/2014/main" id="{6EB393C2-AF44-45C6-84BB-6F9010E2CFDD}"/>
              </a:ext>
            </a:extLst>
          </p:cNvPr>
          <p:cNvSpPr>
            <a:spLocks noGrp="1"/>
          </p:cNvSpPr>
          <p:nvPr>
            <p:ph type="title"/>
          </p:nvPr>
        </p:nvSpPr>
        <p:spPr>
          <a:xfrm>
            <a:off x="8141110" y="639097"/>
            <a:ext cx="3401961" cy="3686015"/>
          </a:xfrm>
        </p:spPr>
        <p:txBody>
          <a:bodyPr vert="horz" lIns="91440" tIns="45720" rIns="91440" bIns="45720" rtlCol="0" anchor="b">
            <a:normAutofit/>
          </a:bodyPr>
          <a:lstStyle/>
          <a:p>
            <a:r>
              <a:rPr lang="en-US" sz="6600" b="1" dirty="0">
                <a:solidFill>
                  <a:schemeClr val="tx1">
                    <a:lumMod val="85000"/>
                    <a:lumOff val="15000"/>
                  </a:schemeClr>
                </a:solidFill>
              </a:rPr>
              <a:t>Thank You!</a:t>
            </a:r>
          </a:p>
        </p:txBody>
      </p:sp>
      <p:pic>
        <p:nvPicPr>
          <p:cNvPr id="7" name="Picture 6" descr="A red and white flag&#10;&#10;Description automatically generated with medium confidence">
            <a:extLst>
              <a:ext uri="{FF2B5EF4-FFF2-40B4-BE49-F238E27FC236}">
                <a16:creationId xmlns="" xmlns:a16="http://schemas.microsoft.com/office/drawing/2014/main" id="{3638D229-3E0D-43D8-A1FE-09C23D8833A5}"/>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33999" y="1067573"/>
            <a:ext cx="6912217" cy="4199171"/>
          </a:xfrm>
          <a:prstGeom prst="rect">
            <a:avLst/>
          </a:prstGeom>
        </p:spPr>
      </p:pic>
      <p:cxnSp>
        <p:nvCxnSpPr>
          <p:cNvPr id="20" name="Straight Connector 19">
            <a:extLst>
              <a:ext uri="{FF2B5EF4-FFF2-40B4-BE49-F238E27FC236}">
                <a16:creationId xmlns="" xmlns:a16="http://schemas.microsoft.com/office/drawing/2014/main" id="{D9BFE64E-CCE4-4F62-BB14-C7028756C8CB}"/>
              </a:ext>
              <a:ext uri="{C183D7F6-B498-43B3-948B-1728B52AA6E4}">
                <adec:decorative xmlns="" xmlns:adec="http://schemas.microsoft.com/office/drawing/2017/decorative" val="1"/>
              </a:ext>
            </a:extLst>
          </p:cNvPr>
          <p:cNvCxnSpPr>
            <a:cxnSpLocks noGrp="1" noRot="1" noChangeAspect="1" noMove="1" noResize="1" noEditPoints="1" noAdjustHandles="1" noChangeArrowheads="1" noChangeShapeType="1"/>
          </p:cNvCxnSpPr>
          <p:nvPr>
            <p:extLst>
              <p:ext uri="{386F3935-93C4-4BCD-93E2-E3B085C9AB24}">
                <p16:designElem xmlns="" xmlns:p16="http://schemas.microsoft.com/office/powerpoint/2015/main" val="1"/>
              </p:ext>
            </p:extLst>
          </p:nvPr>
        </p:nvCxnSpPr>
        <p:spPr>
          <a:xfrm>
            <a:off x="8209305" y="4343400"/>
            <a:ext cx="3200400" cy="0"/>
          </a:xfrm>
          <a:prstGeom prst="line">
            <a:avLst/>
          </a:prstGeom>
          <a:ln w="6350">
            <a:solidFill>
              <a:schemeClr val="tx2">
                <a:alpha val="90000"/>
              </a:schemeClr>
            </a:solidFill>
          </a:ln>
        </p:spPr>
        <p:style>
          <a:lnRef idx="1">
            <a:schemeClr val="accent1"/>
          </a:lnRef>
          <a:fillRef idx="0">
            <a:schemeClr val="accent1"/>
          </a:fillRef>
          <a:effectRef idx="0">
            <a:schemeClr val="accent1"/>
          </a:effectRef>
          <a:fontRef idx="minor">
            <a:schemeClr val="tx1"/>
          </a:fontRef>
        </p:style>
      </p:cxnSp>
      <p:sp>
        <p:nvSpPr>
          <p:cNvPr id="22" name="Rectangle 21">
            <a:extLst>
              <a:ext uri="{FF2B5EF4-FFF2-40B4-BE49-F238E27FC236}">
                <a16:creationId xmlns="" xmlns:a16="http://schemas.microsoft.com/office/drawing/2014/main" id="{87CC7517-DC26-4B88-BF95-5D09F3E93EDE}"/>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5" y="6334316"/>
            <a:ext cx="12191985" cy="66484"/>
          </a:xfrm>
          <a:prstGeom prst="rect">
            <a:avLst/>
          </a:prstGeom>
          <a:solidFill>
            <a:schemeClr val="accent1"/>
          </a:solidFill>
          <a:ln>
            <a:noFill/>
          </a:ln>
        </p:spPr>
        <p:style>
          <a:lnRef idx="2">
            <a:schemeClr val="accent1">
              <a:shade val="50000"/>
            </a:schemeClr>
          </a:lnRef>
          <a:fillRef idx="1">
            <a:schemeClr val="accent1"/>
          </a:fillRef>
          <a:effectRef idx="0">
            <a:schemeClr val="accent1"/>
          </a:effectRef>
          <a:fontRef idx="minor">
            <a:schemeClr val="lt1"/>
          </a:fontRef>
        </p:style>
      </p:sp>
      <p:sp>
        <p:nvSpPr>
          <p:cNvPr id="24" name="Rectangle 23">
            <a:extLst>
              <a:ext uri="{FF2B5EF4-FFF2-40B4-BE49-F238E27FC236}">
                <a16:creationId xmlns="" xmlns:a16="http://schemas.microsoft.com/office/drawing/2014/main" id="{D87C466A-2605-4E25-9E19-8E277E2EAEE6}"/>
              </a:ext>
              <a:ext uri="{C183D7F6-B498-43B3-948B-1728B52AA6E4}">
                <adec:decorative xmlns=""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 xmlns:p16="http://schemas.microsoft.com/office/powerpoint/2015/main" val="1"/>
              </p:ext>
            </p:extLst>
          </p:nvPr>
        </p:nvSpPr>
        <p:spPr>
          <a:xfrm>
            <a:off x="1" y="6400800"/>
            <a:ext cx="12192000" cy="457200"/>
          </a:xfrm>
          <a:prstGeom prst="rect">
            <a:avLst/>
          </a:prstGeom>
          <a:solidFill>
            <a:schemeClr val="accent2"/>
          </a:solidFill>
          <a:ln>
            <a:noFill/>
          </a:ln>
        </p:spPr>
        <p:style>
          <a:lnRef idx="2">
            <a:schemeClr val="accent1">
              <a:shade val="50000"/>
            </a:schemeClr>
          </a:lnRef>
          <a:fillRef idx="1">
            <a:schemeClr val="accent1"/>
          </a:fillRef>
          <a:effectRef idx="0">
            <a:schemeClr val="accent1"/>
          </a:effectRef>
          <a:fontRef idx="minor">
            <a:schemeClr val="lt1"/>
          </a:fontRef>
        </p:style>
      </p:sp>
    </p:spTree>
    <p:extLst>
      <p:ext uri="{BB962C8B-B14F-4D97-AF65-F5344CB8AC3E}">
        <p14:creationId xmlns:p14="http://schemas.microsoft.com/office/powerpoint/2010/main" val="1202280712"/>
      </p:ext>
    </p:extLst>
  </p:cSld>
  <p:clrMapOvr>
    <a:masterClrMapping/>
  </p:clrMapOvr>
  <p:timing>
    <p:tnLst>
      <p:par>
        <p:cTn id="1" dur="indefinite" restart="never" nodeType="tmRoot"/>
      </p:par>
    </p:tnLst>
  </p:timing>
</p:sld>
</file>

<file path=ppt/theme/theme1.xml><?xml version="1.0" encoding="utf-8"?>
<a:theme xmlns:a="http://schemas.openxmlformats.org/drawingml/2006/main" name="Retrospect">
  <a:themeElements>
    <a:clrScheme name="Custom 1">
      <a:dk1>
        <a:sysClr val="windowText" lastClr="000000"/>
      </a:dk1>
      <a:lt1>
        <a:sysClr val="window" lastClr="FFFFFF"/>
      </a:lt1>
      <a:dk2>
        <a:srgbClr val="335B74"/>
      </a:dk2>
      <a:lt2>
        <a:srgbClr val="DFE3E5"/>
      </a:lt2>
      <a:accent1>
        <a:srgbClr val="0070C0"/>
      </a:accent1>
      <a:accent2>
        <a:srgbClr val="1C6294"/>
      </a:accent2>
      <a:accent3>
        <a:srgbClr val="1C6294"/>
      </a:accent3>
      <a:accent4>
        <a:srgbClr val="0D5672"/>
      </a:accent4>
      <a:accent5>
        <a:srgbClr val="0070C0"/>
      </a:accent5>
      <a:accent6>
        <a:srgbClr val="1482AB"/>
      </a:accent6>
      <a:hlink>
        <a:srgbClr val="1C6294"/>
      </a:hlink>
      <a:folHlink>
        <a:srgbClr val="0070C0"/>
      </a:folHlink>
    </a:clrScheme>
    <a:fontScheme name="Retrospect">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Retrospect">
      <a:fillStyleLst>
        <a:solidFill>
          <a:schemeClr val="phClr"/>
        </a:solidFill>
        <a:gradFill rotWithShape="1">
          <a:gsLst>
            <a:gs pos="0">
              <a:schemeClr val="phClr">
                <a:tint val="65000"/>
                <a:shade val="92000"/>
                <a:satMod val="130000"/>
              </a:schemeClr>
            </a:gs>
            <a:gs pos="45000">
              <a:schemeClr val="phClr">
                <a:tint val="60000"/>
                <a:shade val="99000"/>
                <a:satMod val="120000"/>
              </a:schemeClr>
            </a:gs>
            <a:gs pos="100000">
              <a:schemeClr val="phClr">
                <a:tint val="55000"/>
                <a:satMod val="140000"/>
              </a:schemeClr>
            </a:gs>
          </a:gsLst>
          <a:path path="circle">
            <a:fillToRect l="100000" t="100000" r="100000" b="100000"/>
          </a:path>
        </a:gradFill>
        <a:gradFill rotWithShape="1">
          <a:gsLst>
            <a:gs pos="0">
              <a:schemeClr val="phClr">
                <a:shade val="85000"/>
                <a:satMod val="130000"/>
              </a:schemeClr>
            </a:gs>
            <a:gs pos="34000">
              <a:schemeClr val="phClr">
                <a:shade val="87000"/>
                <a:satMod val="125000"/>
              </a:schemeClr>
            </a:gs>
            <a:gs pos="70000">
              <a:schemeClr val="phClr">
                <a:tint val="100000"/>
                <a:shade val="90000"/>
                <a:satMod val="130000"/>
              </a:schemeClr>
            </a:gs>
            <a:gs pos="100000">
              <a:schemeClr val="phClr">
                <a:tint val="100000"/>
                <a:shade val="100000"/>
                <a:satMod val="110000"/>
              </a:schemeClr>
            </a:gs>
          </a:gsLst>
          <a:path path="circle">
            <a:fillToRect l="100000" t="100000" r="100000" b="100000"/>
          </a:path>
        </a:gradFill>
      </a:fillStyleLst>
      <a:lnStyleLst>
        <a:ln w="12700"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outerShdw blurRad="38100" dist="25400" dir="2700000" algn="br" rotWithShape="0">
              <a:srgbClr val="000000">
                <a:alpha val="60000"/>
              </a:srgbClr>
            </a:outerShdw>
          </a:effectLst>
        </a:effectStyle>
        <a:effectStyle>
          <a:effectLst>
            <a:outerShdw blurRad="44450" dist="25400" dir="2700000" algn="br" rotWithShape="0">
              <a:srgbClr val="000000">
                <a:alpha val="60000"/>
              </a:srgbClr>
            </a:outerShdw>
          </a:effectLst>
          <a:scene3d>
            <a:camera prst="orthographicFront">
              <a:rot lat="0" lon="0" rev="0"/>
            </a:camera>
            <a:lightRig rig="threePt" dir="t">
              <a:rot lat="0" lon="0" rev="19800000"/>
            </a:lightRig>
          </a:scene3d>
          <a:sp3d prstMaterial="flat">
            <a:bevelT w="25400" h="31750"/>
          </a:sp3d>
        </a:effectStyle>
      </a:effectStyleLst>
      <a:bgFillStyleLst>
        <a:solidFill>
          <a:schemeClr val="phClr"/>
        </a:solidFill>
        <a:solidFill>
          <a:schemeClr val="phClr">
            <a:tint val="90000"/>
            <a:shade val="97000"/>
            <a:satMod val="130000"/>
          </a:schemeClr>
        </a:solidFill>
        <a:gradFill rotWithShape="1">
          <a:gsLst>
            <a:gs pos="0">
              <a:schemeClr val="phClr">
                <a:tint val="96000"/>
                <a:shade val="99000"/>
                <a:satMod val="140000"/>
              </a:schemeClr>
            </a:gs>
            <a:gs pos="65000">
              <a:schemeClr val="phClr">
                <a:tint val="100000"/>
                <a:shade val="80000"/>
                <a:satMod val="130000"/>
              </a:schemeClr>
            </a:gs>
            <a:gs pos="100000">
              <a:schemeClr val="phClr">
                <a:tint val="100000"/>
                <a:shade val="48000"/>
                <a:satMod val="120000"/>
              </a:schemeClr>
            </a:gs>
          </a:gsLst>
          <a:lin ang="16200000" scaled="0"/>
        </a:gradFill>
      </a:bgFillStyleLst>
    </a:fmtScheme>
  </a:themeElements>
  <a:objectDefaults/>
  <a:extraClrSchemeLst/>
  <a:extLst>
    <a:ext uri="{05A4C25C-085E-4340-85A3-A5531E510DB2}">
      <thm15:themeFamily xmlns:thm15="http://schemas.microsoft.com/office/thememl/2012/main" name="Retrospect" id="{5F128B03-DCCA-4EEB-AB3B-CF2899314A46}" vid="{02006FA4-1611-4B07-AF7F-85CF6D20EB3E}"/>
    </a:ext>
  </a:extLst>
</a:theme>
</file>

<file path=docProps/app.xml><?xml version="1.0" encoding="utf-8"?>
<Properties xmlns="http://schemas.openxmlformats.org/officeDocument/2006/extended-properties" xmlns:vt="http://schemas.openxmlformats.org/officeDocument/2006/docPropsVTypes">
  <Template>Retrospect</Template>
  <TotalTime>494</TotalTime>
  <Words>643</Words>
  <Application>Microsoft Macintosh PowerPoint</Application>
  <PresentationFormat>Widescreen</PresentationFormat>
  <Paragraphs>53</Paragraphs>
  <Slides>7</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7</vt:i4>
      </vt:variant>
    </vt:vector>
  </HeadingPairs>
  <TitlesOfParts>
    <vt:vector size="14" baseType="lpstr">
      <vt:lpstr>Calibri</vt:lpstr>
      <vt:lpstr>Calibri Light</vt:lpstr>
      <vt:lpstr>Century Gothic</vt:lpstr>
      <vt:lpstr>Times New Roman</vt:lpstr>
      <vt:lpstr>Wingdings</vt:lpstr>
      <vt:lpstr>Arial</vt:lpstr>
      <vt:lpstr>Retrospect</vt:lpstr>
      <vt:lpstr>PRE-IB 1 Introduction</vt:lpstr>
      <vt:lpstr>Subject / Content Review</vt:lpstr>
      <vt:lpstr>Assignment/ Test Submission/Expectations</vt:lpstr>
      <vt:lpstr>Grading Practices/Procedures</vt:lpstr>
      <vt:lpstr>Requesting Conferences</vt:lpstr>
      <vt:lpstr>Questions?</vt:lpstr>
      <vt:lpstr>Thank You!</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Introduction!</dc:title>
  <dc:creator>Fessenden, Jessica M.</dc:creator>
  <cp:lastModifiedBy>Microsoft Office User</cp:lastModifiedBy>
  <cp:revision>16</cp:revision>
  <dcterms:created xsi:type="dcterms:W3CDTF">2021-09-15T14:54:31Z</dcterms:created>
  <dcterms:modified xsi:type="dcterms:W3CDTF">2021-09-19T14:25:12Z</dcterms:modified>
</cp:coreProperties>
</file>