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57"/>
    <p:restoredTop sz="50000"/>
  </p:normalViewPr>
  <p:slideViewPr>
    <p:cSldViewPr snapToGrid="0" snapToObjects="1">
      <p:cViewPr>
        <p:scale>
          <a:sx n="76" d="100"/>
          <a:sy n="76" d="100"/>
        </p:scale>
        <p:origin x="240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D150-EF5C-3C4B-ACA9-87B526E22966}" type="datetimeFigureOut">
              <a:rPr lang="en-US" smtClean="0"/>
              <a:t>8/13/19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5336-A31E-C644-A7C7-D2AB2FA30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483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D150-EF5C-3C4B-ACA9-87B526E22966}" type="datetimeFigureOut">
              <a:rPr lang="en-US" smtClean="0"/>
              <a:t>8/13/19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5336-A31E-C644-A7C7-D2AB2FA30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83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D150-EF5C-3C4B-ACA9-87B526E22966}" type="datetimeFigureOut">
              <a:rPr lang="en-US" smtClean="0"/>
              <a:t>8/13/19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5336-A31E-C644-A7C7-D2AB2FA30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04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D150-EF5C-3C4B-ACA9-87B526E22966}" type="datetimeFigureOut">
              <a:rPr lang="en-US" smtClean="0"/>
              <a:t>8/13/19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5336-A31E-C644-A7C7-D2AB2FA30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24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D150-EF5C-3C4B-ACA9-87B526E22966}" type="datetimeFigureOut">
              <a:rPr lang="en-US" smtClean="0"/>
              <a:t>8/13/19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5336-A31E-C644-A7C7-D2AB2FA30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73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D150-EF5C-3C4B-ACA9-87B526E22966}" type="datetimeFigureOut">
              <a:rPr lang="en-US" smtClean="0"/>
              <a:t>8/13/19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5336-A31E-C644-A7C7-D2AB2FA30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31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D150-EF5C-3C4B-ACA9-87B526E22966}" type="datetimeFigureOut">
              <a:rPr lang="en-US" smtClean="0"/>
              <a:t>8/13/19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5336-A31E-C644-A7C7-D2AB2FA30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966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D150-EF5C-3C4B-ACA9-87B526E22966}" type="datetimeFigureOut">
              <a:rPr lang="en-US" smtClean="0"/>
              <a:t>8/13/19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5336-A31E-C644-A7C7-D2AB2FA30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499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D150-EF5C-3C4B-ACA9-87B526E22966}" type="datetimeFigureOut">
              <a:rPr lang="en-US" smtClean="0"/>
              <a:t>8/13/19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5336-A31E-C644-A7C7-D2AB2FA30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39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D150-EF5C-3C4B-ACA9-87B526E22966}" type="datetimeFigureOut">
              <a:rPr lang="en-US" smtClean="0"/>
              <a:t>8/13/19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5336-A31E-C644-A7C7-D2AB2FA30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97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D150-EF5C-3C4B-ACA9-87B526E22966}" type="datetimeFigureOut">
              <a:rPr lang="en-US" smtClean="0"/>
              <a:t>8/13/19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5336-A31E-C644-A7C7-D2AB2FA30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289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2D150-EF5C-3C4B-ACA9-87B526E22966}" type="datetimeFigureOut">
              <a:rPr lang="en-US" smtClean="0"/>
              <a:t>8/13/19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85336-A31E-C644-A7C7-D2AB2FA30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06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microsoft.com/office/2007/relationships/hdphoto" Target="../media/hdphoto1.wdp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Art Criticism</a:t>
            </a:r>
            <a:br>
              <a:rPr lang="en-US" dirty="0" smtClean="0"/>
            </a:br>
            <a:r>
              <a:rPr lang="en-US" sz="4000" dirty="0" smtClean="0"/>
              <a:t>MindMap©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7333" y="2890837"/>
            <a:ext cx="9144000" cy="3120495"/>
          </a:xfrm>
        </p:spPr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Worksheet Instructions</a:t>
            </a:r>
          </a:p>
          <a:p>
            <a:pPr algn="l"/>
            <a:r>
              <a:rPr lang="en-US" sz="3200" dirty="0" smtClean="0"/>
              <a:t>1. Using color pencils write down the information for each area in the Art Criticism </a:t>
            </a:r>
            <a:r>
              <a:rPr lang="en-US" sz="3200" dirty="0" smtClean="0"/>
              <a:t>MindMap© from the following slides.  You may use any color of your choice as long as for each section you use just one color.  (except yellow – it cannot be read on the white paper)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5925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815009" y="397152"/>
            <a:ext cx="11178207" cy="6122918"/>
            <a:chOff x="636463" y="-338344"/>
            <a:chExt cx="13046405" cy="8090866"/>
          </a:xfrm>
        </p:grpSpPr>
        <p:grpSp>
          <p:nvGrpSpPr>
            <p:cNvPr id="2" name="Group 1"/>
            <p:cNvGrpSpPr/>
            <p:nvPr/>
          </p:nvGrpSpPr>
          <p:grpSpPr>
            <a:xfrm>
              <a:off x="636463" y="-299001"/>
              <a:ext cx="6570635" cy="7886700"/>
              <a:chOff x="0" y="0"/>
              <a:chExt cx="6570635" cy="7886700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0" y="0"/>
                <a:ext cx="6570635" cy="7886700"/>
                <a:chOff x="0" y="324729"/>
                <a:chExt cx="6570700" cy="7315200"/>
              </a:xfrm>
            </p:grpSpPr>
            <p:sp>
              <p:nvSpPr>
                <p:cNvPr id="6" name="Rectangle 5"/>
                <p:cNvSpPr/>
                <p:nvPr/>
              </p:nvSpPr>
              <p:spPr>
                <a:xfrm>
                  <a:off x="0" y="324729"/>
                  <a:ext cx="6400800" cy="731520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7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pic>
              <p:nvPicPr>
                <p:cNvPr id="7" name="Picture 6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460033" y="1492898"/>
                  <a:ext cx="1957070" cy="3545840"/>
                </a:xfrm>
                <a:prstGeom prst="rect">
                  <a:avLst/>
                </a:prstGeom>
              </p:spPr>
            </p:pic>
            <p:sp>
              <p:nvSpPr>
                <p:cNvPr id="8" name="Text Box 7"/>
                <p:cNvSpPr txBox="1"/>
                <p:nvPr/>
              </p:nvSpPr>
              <p:spPr>
                <a:xfrm>
                  <a:off x="4745710" y="3648999"/>
                  <a:ext cx="1824990" cy="102171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2200" b="1">
                      <a:effectLst/>
                      <a:ea typeface="Calibri" charset="0"/>
                      <a:cs typeface="Times New Roman" charset="0"/>
                    </a:rPr>
                    <a:t>ART</a:t>
                  </a:r>
                  <a:endParaRPr lang="en-US" sz="1200">
                    <a:effectLst/>
                    <a:ea typeface="Calibri" charset="0"/>
                    <a:cs typeface="Times New Roman" charset="0"/>
                  </a:endParaRPr>
                </a:p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2200" b="1" dirty="0">
                      <a:effectLst/>
                      <a:ea typeface="Calibri" charset="0"/>
                      <a:cs typeface="Times New Roman" charset="0"/>
                    </a:rPr>
                    <a:t>CRITICISM</a:t>
                  </a:r>
                  <a:endParaRPr lang="en-US" sz="1200" dirty="0">
                    <a:effectLst/>
                    <a:ea typeface="Calibri" charset="0"/>
                    <a:cs typeface="Times New Roman" charset="0"/>
                  </a:endParaRPr>
                </a:p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 dirty="0">
                      <a:effectLst/>
                      <a:ea typeface="Calibri" charset="0"/>
                      <a:cs typeface="Times New Roman" charset="0"/>
                    </a:rPr>
                    <a:t> </a:t>
                  </a:r>
                </a:p>
              </p:txBody>
            </p:sp>
          </p:grpSp>
          <p:sp>
            <p:nvSpPr>
              <p:cNvPr id="4" name="Teardrop 3"/>
              <p:cNvSpPr/>
              <p:nvPr/>
            </p:nvSpPr>
            <p:spPr>
              <a:xfrm rot="1094256">
                <a:off x="373225" y="4814596"/>
                <a:ext cx="2553787" cy="2760345"/>
              </a:xfrm>
              <a:prstGeom prst="teardrop">
                <a:avLst>
                  <a:gd name="adj" fmla="val 174830"/>
                </a:avLst>
              </a:prstGeom>
              <a:noFill/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" name="Teardrop 4"/>
              <p:cNvSpPr/>
              <p:nvPr/>
            </p:nvSpPr>
            <p:spPr>
              <a:xfrm rot="2952621">
                <a:off x="289249" y="942392"/>
                <a:ext cx="2553335" cy="2760345"/>
              </a:xfrm>
              <a:prstGeom prst="teardrop">
                <a:avLst>
                  <a:gd name="adj" fmla="val 174830"/>
                </a:avLst>
              </a:prstGeom>
              <a:noFill/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7136589" y="-338344"/>
              <a:ext cx="6546279" cy="8090866"/>
              <a:chOff x="0" y="0"/>
              <a:chExt cx="6400800" cy="7882035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0" y="0"/>
                <a:ext cx="6400800" cy="7882035"/>
                <a:chOff x="0" y="0"/>
                <a:chExt cx="6400800" cy="7660640"/>
              </a:xfrm>
            </p:grpSpPr>
            <p:sp>
              <p:nvSpPr>
                <p:cNvPr id="14" name="Rectangle 13"/>
                <p:cNvSpPr/>
                <p:nvPr/>
              </p:nvSpPr>
              <p:spPr>
                <a:xfrm>
                  <a:off x="0" y="0"/>
                  <a:ext cx="6400800" cy="766064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75000"/>
                    </a:schemeClr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pic>
              <p:nvPicPr>
                <p:cNvPr id="15" name="Picture 14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saturation sat="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0" y="1268963"/>
                  <a:ext cx="1756410" cy="3632200"/>
                </a:xfrm>
                <a:prstGeom prst="rect">
                  <a:avLst/>
                </a:prstGeom>
              </p:spPr>
            </p:pic>
          </p:grpSp>
          <p:sp>
            <p:nvSpPr>
              <p:cNvPr id="11" name="Teardrop 10"/>
              <p:cNvSpPr/>
              <p:nvPr/>
            </p:nvSpPr>
            <p:spPr>
              <a:xfrm rot="18470053" flipH="1">
                <a:off x="2677885" y="625152"/>
                <a:ext cx="3885538" cy="2932393"/>
              </a:xfrm>
              <a:prstGeom prst="teardrop">
                <a:avLst>
                  <a:gd name="adj" fmla="val 174830"/>
                </a:avLst>
              </a:prstGeom>
              <a:noFill/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2" name="Teardrop 11"/>
              <p:cNvSpPr/>
              <p:nvPr/>
            </p:nvSpPr>
            <p:spPr>
              <a:xfrm rot="15718174">
                <a:off x="3452326" y="2612572"/>
                <a:ext cx="1455420" cy="4377690"/>
              </a:xfrm>
              <a:prstGeom prst="teardrop">
                <a:avLst>
                  <a:gd name="adj" fmla="val 174830"/>
                </a:avLst>
              </a:prstGeom>
              <a:noFill/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3" name="Teardrop 12"/>
              <p:cNvSpPr/>
              <p:nvPr/>
            </p:nvSpPr>
            <p:spPr>
              <a:xfrm rot="16565947">
                <a:off x="3293706" y="4674637"/>
                <a:ext cx="1455420" cy="4377690"/>
              </a:xfrm>
              <a:prstGeom prst="teardrop">
                <a:avLst>
                  <a:gd name="adj" fmla="val 174830"/>
                </a:avLst>
              </a:prstGeom>
              <a:noFill/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40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8928" y="1179720"/>
            <a:ext cx="1956435" cy="3822700"/>
          </a:xfrm>
          <a:prstGeom prst="rect">
            <a:avLst/>
          </a:prstGeom>
        </p:spPr>
      </p:pic>
      <p:sp>
        <p:nvSpPr>
          <p:cNvPr id="6" name="Teardrop 5"/>
          <p:cNvSpPr/>
          <p:nvPr/>
        </p:nvSpPr>
        <p:spPr>
          <a:xfrm rot="2952621">
            <a:off x="136398" y="22314"/>
            <a:ext cx="6332453" cy="6508332"/>
          </a:xfrm>
          <a:prstGeom prst="teardrop">
            <a:avLst>
              <a:gd name="adj" fmla="val 174830"/>
            </a:avLst>
          </a:prstGeom>
          <a:noFill/>
          <a:ln w="57150">
            <a:solidFill>
              <a:schemeClr val="accent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155128" y="3071577"/>
            <a:ext cx="33594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6"/>
                </a:solidFill>
              </a:rPr>
              <a:t>CREDIT LINE</a:t>
            </a:r>
            <a:endParaRPr lang="en-US" sz="4400" b="1" dirty="0">
              <a:solidFill>
                <a:schemeClr val="accent6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429557" y="246068"/>
            <a:ext cx="4576971" cy="1867304"/>
            <a:chOff x="1578157" y="298952"/>
            <a:chExt cx="4576971" cy="1867304"/>
          </a:xfrm>
        </p:grpSpPr>
        <p:cxnSp>
          <p:nvCxnSpPr>
            <p:cNvPr id="16" name="Straight Connector 15"/>
            <p:cNvCxnSpPr/>
            <p:nvPr/>
          </p:nvCxnSpPr>
          <p:spPr>
            <a:xfrm flipH="1">
              <a:off x="1578157" y="1545877"/>
              <a:ext cx="2966466" cy="620379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/>
          </p:nvGrpSpPr>
          <p:grpSpPr>
            <a:xfrm>
              <a:off x="1750146" y="298952"/>
              <a:ext cx="4404982" cy="1529798"/>
              <a:chOff x="1483262" y="360176"/>
              <a:chExt cx="4404982" cy="1529798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 flipH="1" flipV="1">
                <a:off x="3148720" y="360176"/>
                <a:ext cx="1510748" cy="655983"/>
              </a:xfrm>
              <a:prstGeom prst="line">
                <a:avLst/>
              </a:prstGeom>
              <a:ln w="38100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 flipV="1">
                <a:off x="2197639" y="1079230"/>
                <a:ext cx="2372378" cy="311016"/>
              </a:xfrm>
              <a:prstGeom prst="line">
                <a:avLst/>
              </a:prstGeom>
              <a:ln w="38100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 rot="1407295">
                <a:off x="3582366" y="524316"/>
                <a:ext cx="23058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accent6"/>
                    </a:solidFill>
                  </a:rPr>
                  <a:t>name</a:t>
                </a:r>
                <a:endParaRPr lang="en-US" sz="2800" dirty="0">
                  <a:solidFill>
                    <a:schemeClr val="accent6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 rot="658709">
                <a:off x="2197639" y="637323"/>
                <a:ext cx="1838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accent6"/>
                    </a:solidFill>
                  </a:rPr>
                  <a:t>DOB/DOD</a:t>
                </a:r>
                <a:endParaRPr lang="en-US" sz="2800" dirty="0">
                  <a:solidFill>
                    <a:schemeClr val="accent6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 rot="20854304">
                <a:off x="1483262" y="1366754"/>
                <a:ext cx="285147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accent6"/>
                    </a:solidFill>
                  </a:rPr>
                  <a:t>Nationality</a:t>
                </a:r>
                <a:endParaRPr lang="en-US" sz="2800" dirty="0">
                  <a:solidFill>
                    <a:schemeClr val="accent6"/>
                  </a:solidFill>
                </a:endParaRPr>
              </a:p>
            </p:txBody>
          </p:sp>
        </p:grpSp>
      </p:grpSp>
      <p:grpSp>
        <p:nvGrpSpPr>
          <p:cNvPr id="99" name="Group 98"/>
          <p:cNvGrpSpPr/>
          <p:nvPr/>
        </p:nvGrpSpPr>
        <p:grpSpPr>
          <a:xfrm>
            <a:off x="4489627" y="780106"/>
            <a:ext cx="3812969" cy="2291469"/>
            <a:chOff x="4062929" y="523275"/>
            <a:chExt cx="3826683" cy="2574404"/>
          </a:xfrm>
        </p:grpSpPr>
        <p:sp>
          <p:nvSpPr>
            <p:cNvPr id="8" name="TextBox 7"/>
            <p:cNvSpPr txBox="1"/>
            <p:nvPr/>
          </p:nvSpPr>
          <p:spPr>
            <a:xfrm>
              <a:off x="4062929" y="523275"/>
              <a:ext cx="24936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u="sng" dirty="0" smtClean="0">
                  <a:solidFill>
                    <a:schemeClr val="accent6"/>
                  </a:solidFill>
                </a:rPr>
                <a:t>Artist</a:t>
              </a:r>
              <a:endParaRPr lang="en-US" sz="4000" u="sng" dirty="0">
                <a:solidFill>
                  <a:schemeClr val="accent6"/>
                </a:solidFill>
              </a:endParaRPr>
            </a:p>
          </p:txBody>
        </p:sp>
        <p:cxnSp>
          <p:nvCxnSpPr>
            <p:cNvPr id="29" name="Straight Arrow Connector 28"/>
            <p:cNvCxnSpPr>
              <a:endCxn id="8" idx="2"/>
            </p:cNvCxnSpPr>
            <p:nvPr/>
          </p:nvCxnSpPr>
          <p:spPr>
            <a:xfrm flipH="1" flipV="1">
              <a:off x="5309750" y="1231161"/>
              <a:ext cx="2579862" cy="1866518"/>
            </a:xfrm>
            <a:prstGeom prst="straightConnector1">
              <a:avLst/>
            </a:prstGeom>
            <a:ln w="76200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/>
          <p:cNvGrpSpPr/>
          <p:nvPr/>
        </p:nvGrpSpPr>
        <p:grpSpPr>
          <a:xfrm>
            <a:off x="2824838" y="2816199"/>
            <a:ext cx="3330290" cy="646331"/>
            <a:chOff x="2824838" y="2816199"/>
            <a:chExt cx="3330290" cy="646331"/>
          </a:xfrm>
        </p:grpSpPr>
        <p:cxnSp>
          <p:nvCxnSpPr>
            <p:cNvPr id="36" name="Straight Arrow Connector 35"/>
            <p:cNvCxnSpPr>
              <a:stCxn id="7" idx="1"/>
            </p:cNvCxnSpPr>
            <p:nvPr/>
          </p:nvCxnSpPr>
          <p:spPr>
            <a:xfrm flipH="1" flipV="1">
              <a:off x="4570017" y="3276019"/>
              <a:ext cx="1585111" cy="180279"/>
            </a:xfrm>
            <a:prstGeom prst="straightConnector1">
              <a:avLst/>
            </a:prstGeom>
            <a:ln w="76200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2824838" y="2816199"/>
              <a:ext cx="19079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u="sng" dirty="0" smtClean="0">
                  <a:solidFill>
                    <a:schemeClr val="accent6"/>
                  </a:solidFill>
                </a:rPr>
                <a:t>Medium</a:t>
              </a:r>
              <a:endParaRPr lang="en-US" sz="3600" u="sng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3472592" y="3444152"/>
            <a:ext cx="2731094" cy="1516916"/>
            <a:chOff x="3472592" y="3444152"/>
            <a:chExt cx="2731094" cy="1516916"/>
          </a:xfrm>
        </p:grpSpPr>
        <p:grpSp>
          <p:nvGrpSpPr>
            <p:cNvPr id="102" name="Group 101"/>
            <p:cNvGrpSpPr/>
            <p:nvPr/>
          </p:nvGrpSpPr>
          <p:grpSpPr>
            <a:xfrm>
              <a:off x="3472592" y="3444152"/>
              <a:ext cx="2731094" cy="1516916"/>
              <a:chOff x="3472592" y="3444152"/>
              <a:chExt cx="2731094" cy="1516916"/>
            </a:xfrm>
          </p:grpSpPr>
          <p:cxnSp>
            <p:nvCxnSpPr>
              <p:cNvPr id="46" name="Straight Arrow Connector 45"/>
              <p:cNvCxnSpPr/>
              <p:nvPr/>
            </p:nvCxnSpPr>
            <p:spPr>
              <a:xfrm flipH="1">
                <a:off x="5407709" y="3444152"/>
                <a:ext cx="795977" cy="466907"/>
              </a:xfrm>
              <a:prstGeom prst="straightConnector1">
                <a:avLst/>
              </a:prstGeom>
              <a:ln w="76200">
                <a:solidFill>
                  <a:schemeClr val="accent6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3" name="Group 62"/>
              <p:cNvGrpSpPr/>
              <p:nvPr/>
            </p:nvGrpSpPr>
            <p:grpSpPr>
              <a:xfrm>
                <a:off x="3472592" y="3924499"/>
                <a:ext cx="1869328" cy="1036569"/>
                <a:chOff x="3472592" y="3924499"/>
                <a:chExt cx="1869328" cy="1036569"/>
              </a:xfrm>
            </p:grpSpPr>
            <p:sp>
              <p:nvSpPr>
                <p:cNvPr id="56" name="TextBox 55"/>
                <p:cNvSpPr txBox="1"/>
                <p:nvPr/>
              </p:nvSpPr>
              <p:spPr>
                <a:xfrm>
                  <a:off x="3761751" y="3924499"/>
                  <a:ext cx="156054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>
                      <a:solidFill>
                        <a:schemeClr val="accent6"/>
                      </a:solidFill>
                    </a:rPr>
                    <a:t>inches</a:t>
                  </a:r>
                  <a:endParaRPr lang="en-US" sz="2000" dirty="0">
                    <a:solidFill>
                      <a:schemeClr val="accent6"/>
                    </a:solidFill>
                  </a:endParaRPr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 rot="20330956">
                  <a:off x="3781372" y="4247138"/>
                  <a:ext cx="156054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smtClean="0">
                      <a:solidFill>
                        <a:schemeClr val="accent6"/>
                      </a:solidFill>
                    </a:rPr>
                    <a:t>metric</a:t>
                  </a:r>
                  <a:endParaRPr lang="en-US" sz="2000" dirty="0">
                    <a:solidFill>
                      <a:schemeClr val="accent6"/>
                    </a:solidFill>
                  </a:endParaRPr>
                </a:p>
              </p:txBody>
            </p: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3472592" y="4324609"/>
                  <a:ext cx="1289222" cy="0"/>
                </a:xfrm>
                <a:prstGeom prst="line">
                  <a:avLst/>
                </a:prstGeom>
                <a:ln w="38100">
                  <a:solidFill>
                    <a:schemeClr val="accent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flipV="1">
                  <a:off x="3880274" y="4564525"/>
                  <a:ext cx="1092753" cy="396543"/>
                </a:xfrm>
                <a:prstGeom prst="line">
                  <a:avLst/>
                </a:prstGeom>
                <a:ln w="38100">
                  <a:solidFill>
                    <a:schemeClr val="accent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5" name="TextBox 44"/>
            <p:cNvSpPr txBox="1"/>
            <p:nvPr/>
          </p:nvSpPr>
          <p:spPr>
            <a:xfrm>
              <a:off x="4652763" y="3733727"/>
              <a:ext cx="91053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u="sng" dirty="0" smtClean="0">
                  <a:solidFill>
                    <a:schemeClr val="accent6"/>
                  </a:solidFill>
                </a:rPr>
                <a:t>Size</a:t>
              </a:r>
              <a:endParaRPr lang="en-US" sz="3600" u="sng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4903112" y="1638682"/>
            <a:ext cx="1805170" cy="1510323"/>
            <a:chOff x="4398516" y="1933829"/>
            <a:chExt cx="1805170" cy="1510323"/>
          </a:xfrm>
        </p:grpSpPr>
        <p:sp>
          <p:nvSpPr>
            <p:cNvPr id="33" name="TextBox 32"/>
            <p:cNvSpPr txBox="1"/>
            <p:nvPr/>
          </p:nvSpPr>
          <p:spPr>
            <a:xfrm>
              <a:off x="4398516" y="1933829"/>
              <a:ext cx="139050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i="1" u="sng" dirty="0" smtClean="0">
                  <a:solidFill>
                    <a:schemeClr val="accent6"/>
                  </a:solidFill>
                </a:rPr>
                <a:t>Title</a:t>
              </a:r>
              <a:endParaRPr lang="en-US" sz="4400" i="1" u="sng" dirty="0">
                <a:solidFill>
                  <a:schemeClr val="accent6"/>
                </a:solidFill>
              </a:endParaRPr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 flipH="1" flipV="1">
              <a:off x="5429688" y="2895122"/>
              <a:ext cx="773998" cy="549030"/>
            </a:xfrm>
            <a:prstGeom prst="straightConnector1">
              <a:avLst/>
            </a:prstGeom>
            <a:ln w="76200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3776773" y="3456298"/>
            <a:ext cx="2378355" cy="2145923"/>
            <a:chOff x="3776773" y="3456298"/>
            <a:chExt cx="2378355" cy="2145923"/>
          </a:xfrm>
        </p:grpSpPr>
        <p:cxnSp>
          <p:nvCxnSpPr>
            <p:cNvPr id="49" name="Straight Arrow Connector 48"/>
            <p:cNvCxnSpPr>
              <a:stCxn id="7" idx="1"/>
            </p:cNvCxnSpPr>
            <p:nvPr/>
          </p:nvCxnSpPr>
          <p:spPr>
            <a:xfrm flipH="1">
              <a:off x="5392906" y="3456298"/>
              <a:ext cx="762222" cy="1482667"/>
            </a:xfrm>
            <a:prstGeom prst="straightConnector1">
              <a:avLst/>
            </a:prstGeom>
            <a:ln w="76200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 rot="19990114">
              <a:off x="3776773" y="4955890"/>
              <a:ext cx="182675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u="sng" dirty="0" smtClean="0">
                  <a:solidFill>
                    <a:schemeClr val="accent6"/>
                  </a:solidFill>
                </a:rPr>
                <a:t>Location</a:t>
              </a:r>
              <a:endParaRPr lang="en-US" sz="2800" u="sng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379868" y="5262722"/>
            <a:ext cx="1899483" cy="868149"/>
            <a:chOff x="2379868" y="5262722"/>
            <a:chExt cx="1899483" cy="868149"/>
          </a:xfrm>
        </p:grpSpPr>
        <p:sp>
          <p:nvSpPr>
            <p:cNvPr id="54" name="TextBox 53"/>
            <p:cNvSpPr txBox="1"/>
            <p:nvPr/>
          </p:nvSpPr>
          <p:spPr>
            <a:xfrm>
              <a:off x="2718803" y="5262722"/>
              <a:ext cx="15605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accent6"/>
                  </a:solidFill>
                </a:rPr>
                <a:t>m</a:t>
              </a:r>
              <a:r>
                <a:rPr lang="en-US" sz="2000" dirty="0" smtClean="0">
                  <a:solidFill>
                    <a:schemeClr val="accent6"/>
                  </a:solidFill>
                </a:rPr>
                <a:t>useum</a:t>
              </a:r>
              <a:endParaRPr lang="en-US" sz="2000" dirty="0">
                <a:solidFill>
                  <a:schemeClr val="accent6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946757" y="5730761"/>
              <a:ext cx="11606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>
                  <a:solidFill>
                    <a:schemeClr val="accent6"/>
                  </a:solidFill>
                </a:rPr>
                <a:t>website</a:t>
              </a:r>
              <a:endParaRPr lang="en-US" sz="2000" dirty="0">
                <a:solidFill>
                  <a:schemeClr val="accent6"/>
                </a:solidFill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>
            <a:xfrm>
              <a:off x="2379868" y="5728289"/>
              <a:ext cx="1289222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2818206" y="6130871"/>
              <a:ext cx="1289222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728085" y="2151558"/>
            <a:ext cx="2916699" cy="1585555"/>
            <a:chOff x="728085" y="2151558"/>
            <a:chExt cx="2916699" cy="1585555"/>
          </a:xfrm>
        </p:grpSpPr>
        <p:grpSp>
          <p:nvGrpSpPr>
            <p:cNvPr id="88" name="Group 87"/>
            <p:cNvGrpSpPr/>
            <p:nvPr/>
          </p:nvGrpSpPr>
          <p:grpSpPr>
            <a:xfrm>
              <a:off x="728085" y="2151558"/>
              <a:ext cx="2916699" cy="1520619"/>
              <a:chOff x="728085" y="2151558"/>
              <a:chExt cx="2916699" cy="1520619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1471033" y="2365137"/>
                <a:ext cx="129458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accent6"/>
                    </a:solidFill>
                  </a:rPr>
                  <a:t>2D</a:t>
                </a:r>
                <a:endParaRPr lang="en-US" sz="2800" dirty="0">
                  <a:solidFill>
                    <a:schemeClr val="accent6"/>
                  </a:solidFill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2502146" y="2151558"/>
                <a:ext cx="114263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accent6"/>
                    </a:solidFill>
                  </a:rPr>
                  <a:t>drawing</a:t>
                </a:r>
                <a:endParaRPr lang="en-US" sz="2000" dirty="0">
                  <a:solidFill>
                    <a:schemeClr val="accent6"/>
                  </a:solidFill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946222" y="2826317"/>
                <a:ext cx="120246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accent6"/>
                    </a:solidFill>
                  </a:rPr>
                  <a:t>painting</a:t>
                </a:r>
                <a:endParaRPr lang="en-US" sz="2000" dirty="0">
                  <a:solidFill>
                    <a:schemeClr val="accent6"/>
                  </a:solidFill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 rot="21288904">
                <a:off x="728085" y="3272067"/>
                <a:ext cx="15605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accent6"/>
                    </a:solidFill>
                  </a:rPr>
                  <a:t>printmaking</a:t>
                </a:r>
                <a:endParaRPr lang="en-US" sz="2000" dirty="0">
                  <a:solidFill>
                    <a:schemeClr val="accent6"/>
                  </a:solidFill>
                </a:endParaRPr>
              </a:p>
            </p:txBody>
          </p:sp>
          <p:cxnSp>
            <p:nvCxnSpPr>
              <p:cNvPr id="67" name="Straight Connector 66"/>
              <p:cNvCxnSpPr/>
              <p:nvPr/>
            </p:nvCxnSpPr>
            <p:spPr>
              <a:xfrm flipH="1" flipV="1">
                <a:off x="1411810" y="2797681"/>
                <a:ext cx="1871393" cy="121308"/>
              </a:xfrm>
              <a:prstGeom prst="line">
                <a:avLst/>
              </a:prstGeom>
              <a:ln w="38100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" name="Group 86"/>
            <p:cNvGrpSpPr/>
            <p:nvPr/>
          </p:nvGrpSpPr>
          <p:grpSpPr>
            <a:xfrm>
              <a:off x="755374" y="2464904"/>
              <a:ext cx="2663687" cy="1272209"/>
              <a:chOff x="755374" y="2464904"/>
              <a:chExt cx="2663687" cy="1272209"/>
            </a:xfrm>
          </p:grpSpPr>
          <p:sp>
            <p:nvSpPr>
              <p:cNvPr id="84" name="Freeform 83"/>
              <p:cNvSpPr/>
              <p:nvPr/>
            </p:nvSpPr>
            <p:spPr>
              <a:xfrm>
                <a:off x="2007704" y="2464904"/>
                <a:ext cx="1411357" cy="357809"/>
              </a:xfrm>
              <a:custGeom>
                <a:avLst/>
                <a:gdLst>
                  <a:gd name="connsiteX0" fmla="*/ 0 w 1411357"/>
                  <a:gd name="connsiteY0" fmla="*/ 357809 h 357809"/>
                  <a:gd name="connsiteX1" fmla="*/ 0 w 1411357"/>
                  <a:gd name="connsiteY1" fmla="*/ 357809 h 357809"/>
                  <a:gd name="connsiteX2" fmla="*/ 139148 w 1411357"/>
                  <a:gd name="connsiteY2" fmla="*/ 159026 h 357809"/>
                  <a:gd name="connsiteX3" fmla="*/ 178905 w 1411357"/>
                  <a:gd name="connsiteY3" fmla="*/ 99392 h 357809"/>
                  <a:gd name="connsiteX4" fmla="*/ 238539 w 1411357"/>
                  <a:gd name="connsiteY4" fmla="*/ 0 h 357809"/>
                  <a:gd name="connsiteX5" fmla="*/ 238539 w 1411357"/>
                  <a:gd name="connsiteY5" fmla="*/ 0 h 357809"/>
                  <a:gd name="connsiteX6" fmla="*/ 576470 w 1411357"/>
                  <a:gd name="connsiteY6" fmla="*/ 19879 h 357809"/>
                  <a:gd name="connsiteX7" fmla="*/ 715618 w 1411357"/>
                  <a:gd name="connsiteY7" fmla="*/ 59635 h 357809"/>
                  <a:gd name="connsiteX8" fmla="*/ 854766 w 1411357"/>
                  <a:gd name="connsiteY8" fmla="*/ 79513 h 357809"/>
                  <a:gd name="connsiteX9" fmla="*/ 1411357 w 1411357"/>
                  <a:gd name="connsiteY9" fmla="*/ 79513 h 357809"/>
                  <a:gd name="connsiteX10" fmla="*/ 1411357 w 1411357"/>
                  <a:gd name="connsiteY10" fmla="*/ 79513 h 3578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11357" h="357809">
                    <a:moveTo>
                      <a:pt x="0" y="357809"/>
                    </a:moveTo>
                    <a:lnTo>
                      <a:pt x="0" y="357809"/>
                    </a:lnTo>
                    <a:lnTo>
                      <a:pt x="139148" y="159026"/>
                    </a:lnTo>
                    <a:cubicBezTo>
                      <a:pt x="152747" y="139383"/>
                      <a:pt x="178905" y="99392"/>
                      <a:pt x="178905" y="99392"/>
                    </a:cubicBezTo>
                    <a:cubicBezTo>
                      <a:pt x="204709" y="21977"/>
                      <a:pt x="183967" y="54574"/>
                      <a:pt x="238539" y="0"/>
                    </a:cubicBezTo>
                    <a:lnTo>
                      <a:pt x="238539" y="0"/>
                    </a:lnTo>
                    <a:cubicBezTo>
                      <a:pt x="351183" y="6626"/>
                      <a:pt x="464140" y="9181"/>
                      <a:pt x="576470" y="19879"/>
                    </a:cubicBezTo>
                    <a:cubicBezTo>
                      <a:pt x="670789" y="28862"/>
                      <a:pt x="634300" y="43372"/>
                      <a:pt x="715618" y="59635"/>
                    </a:cubicBezTo>
                    <a:cubicBezTo>
                      <a:pt x="761562" y="68824"/>
                      <a:pt x="807932" y="78175"/>
                      <a:pt x="854766" y="79513"/>
                    </a:cubicBezTo>
                    <a:cubicBezTo>
                      <a:pt x="1040221" y="84812"/>
                      <a:pt x="1225827" y="79513"/>
                      <a:pt x="1411357" y="79513"/>
                    </a:cubicBezTo>
                    <a:lnTo>
                      <a:pt x="1411357" y="79513"/>
                    </a:lnTo>
                  </a:path>
                </a:pathLst>
              </a:custGeom>
              <a:noFill/>
              <a:ln w="28575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Freeform 84"/>
              <p:cNvSpPr/>
              <p:nvPr/>
            </p:nvSpPr>
            <p:spPr>
              <a:xfrm>
                <a:off x="755374" y="2922104"/>
                <a:ext cx="1510748" cy="360138"/>
              </a:xfrm>
              <a:custGeom>
                <a:avLst/>
                <a:gdLst>
                  <a:gd name="connsiteX0" fmla="*/ 1510748 w 1510748"/>
                  <a:gd name="connsiteY0" fmla="*/ 0 h 360138"/>
                  <a:gd name="connsiteX1" fmla="*/ 1510748 w 1510748"/>
                  <a:gd name="connsiteY1" fmla="*/ 0 h 360138"/>
                  <a:gd name="connsiteX2" fmla="*/ 1451113 w 1510748"/>
                  <a:gd name="connsiteY2" fmla="*/ 159026 h 360138"/>
                  <a:gd name="connsiteX3" fmla="*/ 1411356 w 1510748"/>
                  <a:gd name="connsiteY3" fmla="*/ 238539 h 360138"/>
                  <a:gd name="connsiteX4" fmla="*/ 1411356 w 1510748"/>
                  <a:gd name="connsiteY4" fmla="*/ 238539 h 360138"/>
                  <a:gd name="connsiteX5" fmla="*/ 1172817 w 1510748"/>
                  <a:gd name="connsiteY5" fmla="*/ 258418 h 360138"/>
                  <a:gd name="connsiteX6" fmla="*/ 1073426 w 1510748"/>
                  <a:gd name="connsiteY6" fmla="*/ 278296 h 360138"/>
                  <a:gd name="connsiteX7" fmla="*/ 775252 w 1510748"/>
                  <a:gd name="connsiteY7" fmla="*/ 298174 h 360138"/>
                  <a:gd name="connsiteX8" fmla="*/ 477078 w 1510748"/>
                  <a:gd name="connsiteY8" fmla="*/ 337931 h 360138"/>
                  <a:gd name="connsiteX9" fmla="*/ 377687 w 1510748"/>
                  <a:gd name="connsiteY9" fmla="*/ 357809 h 360138"/>
                  <a:gd name="connsiteX10" fmla="*/ 0 w 1510748"/>
                  <a:gd name="connsiteY10" fmla="*/ 357809 h 360138"/>
                  <a:gd name="connsiteX11" fmla="*/ 0 w 1510748"/>
                  <a:gd name="connsiteY11" fmla="*/ 357809 h 360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10748" h="360138">
                    <a:moveTo>
                      <a:pt x="1510748" y="0"/>
                    </a:moveTo>
                    <a:lnTo>
                      <a:pt x="1510748" y="0"/>
                    </a:lnTo>
                    <a:cubicBezTo>
                      <a:pt x="1490870" y="53009"/>
                      <a:pt x="1470460" y="105821"/>
                      <a:pt x="1451113" y="159026"/>
                    </a:cubicBezTo>
                    <a:cubicBezTo>
                      <a:pt x="1425008" y="230814"/>
                      <a:pt x="1447511" y="202386"/>
                      <a:pt x="1411356" y="238539"/>
                    </a:cubicBezTo>
                    <a:lnTo>
                      <a:pt x="1411356" y="238539"/>
                    </a:lnTo>
                    <a:cubicBezTo>
                      <a:pt x="1331843" y="245165"/>
                      <a:pt x="1252059" y="249095"/>
                      <a:pt x="1172817" y="258418"/>
                    </a:cubicBezTo>
                    <a:cubicBezTo>
                      <a:pt x="1139262" y="262366"/>
                      <a:pt x="1107045" y="274934"/>
                      <a:pt x="1073426" y="278296"/>
                    </a:cubicBezTo>
                    <a:cubicBezTo>
                      <a:pt x="974308" y="288208"/>
                      <a:pt x="874643" y="291548"/>
                      <a:pt x="775252" y="298174"/>
                    </a:cubicBezTo>
                    <a:cubicBezTo>
                      <a:pt x="629085" y="346898"/>
                      <a:pt x="777767" y="302556"/>
                      <a:pt x="477078" y="337931"/>
                    </a:cubicBezTo>
                    <a:cubicBezTo>
                      <a:pt x="443523" y="341879"/>
                      <a:pt x="411444" y="356402"/>
                      <a:pt x="377687" y="357809"/>
                    </a:cubicBezTo>
                    <a:cubicBezTo>
                      <a:pt x="251900" y="363050"/>
                      <a:pt x="125896" y="357809"/>
                      <a:pt x="0" y="357809"/>
                    </a:cubicBezTo>
                    <a:lnTo>
                      <a:pt x="0" y="357809"/>
                    </a:lnTo>
                  </a:path>
                </a:pathLst>
              </a:custGeom>
              <a:noFill/>
              <a:ln w="28575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Freeform 85"/>
              <p:cNvSpPr/>
              <p:nvPr/>
            </p:nvSpPr>
            <p:spPr>
              <a:xfrm>
                <a:off x="755374" y="2961861"/>
                <a:ext cx="1749287" cy="775252"/>
              </a:xfrm>
              <a:custGeom>
                <a:avLst/>
                <a:gdLst>
                  <a:gd name="connsiteX0" fmla="*/ 1749287 w 1749287"/>
                  <a:gd name="connsiteY0" fmla="*/ 0 h 775252"/>
                  <a:gd name="connsiteX1" fmla="*/ 1391478 w 1749287"/>
                  <a:gd name="connsiteY1" fmla="*/ 675861 h 775252"/>
                  <a:gd name="connsiteX2" fmla="*/ 0 w 1749287"/>
                  <a:gd name="connsiteY2" fmla="*/ 775252 h 775252"/>
                  <a:gd name="connsiteX3" fmla="*/ 0 w 1749287"/>
                  <a:gd name="connsiteY3" fmla="*/ 775252 h 7752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49287" h="775252">
                    <a:moveTo>
                      <a:pt x="1749287" y="0"/>
                    </a:moveTo>
                    <a:lnTo>
                      <a:pt x="1391478" y="675861"/>
                    </a:lnTo>
                    <a:lnTo>
                      <a:pt x="0" y="775252"/>
                    </a:lnTo>
                    <a:lnTo>
                      <a:pt x="0" y="775252"/>
                    </a:lnTo>
                  </a:path>
                </a:pathLst>
              </a:custGeom>
              <a:noFill/>
              <a:ln w="28575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0" name="Group 109"/>
          <p:cNvGrpSpPr/>
          <p:nvPr/>
        </p:nvGrpSpPr>
        <p:grpSpPr>
          <a:xfrm>
            <a:off x="655983" y="3391362"/>
            <a:ext cx="3200590" cy="1680271"/>
            <a:chOff x="655983" y="3391362"/>
            <a:chExt cx="3200590" cy="1680271"/>
          </a:xfrm>
        </p:grpSpPr>
        <p:cxnSp>
          <p:nvCxnSpPr>
            <p:cNvPr id="71" name="Straight Connector 70"/>
            <p:cNvCxnSpPr/>
            <p:nvPr/>
          </p:nvCxnSpPr>
          <p:spPr>
            <a:xfrm flipH="1">
              <a:off x="2217975" y="3391362"/>
              <a:ext cx="716799" cy="581075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8" name="Group 107"/>
            <p:cNvGrpSpPr/>
            <p:nvPr/>
          </p:nvGrpSpPr>
          <p:grpSpPr>
            <a:xfrm>
              <a:off x="655983" y="3770684"/>
              <a:ext cx="3200590" cy="1300949"/>
              <a:chOff x="655983" y="3770684"/>
              <a:chExt cx="3200590" cy="1300949"/>
            </a:xfrm>
          </p:grpSpPr>
          <p:sp>
            <p:nvSpPr>
              <p:cNvPr id="40" name="TextBox 39"/>
              <p:cNvSpPr txBox="1"/>
              <p:nvPr/>
            </p:nvSpPr>
            <p:spPr>
              <a:xfrm>
                <a:off x="1724981" y="3832749"/>
                <a:ext cx="75056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chemeClr val="accent6"/>
                    </a:solidFill>
                  </a:rPr>
                  <a:t>3</a:t>
                </a:r>
                <a:r>
                  <a:rPr lang="en-US" sz="2800" dirty="0" smtClean="0">
                    <a:solidFill>
                      <a:schemeClr val="accent6"/>
                    </a:solidFill>
                  </a:rPr>
                  <a:t>D</a:t>
                </a:r>
                <a:endParaRPr lang="en-US" sz="2800" dirty="0">
                  <a:solidFill>
                    <a:schemeClr val="accent6"/>
                  </a:solidFill>
                </a:endParaRPr>
              </a:p>
            </p:txBody>
          </p:sp>
          <p:grpSp>
            <p:nvGrpSpPr>
              <p:cNvPr id="98" name="Group 97"/>
              <p:cNvGrpSpPr/>
              <p:nvPr/>
            </p:nvGrpSpPr>
            <p:grpSpPr>
              <a:xfrm>
                <a:off x="655983" y="3770684"/>
                <a:ext cx="3200590" cy="1300949"/>
                <a:chOff x="655983" y="3770684"/>
                <a:chExt cx="3200590" cy="1300949"/>
              </a:xfrm>
            </p:grpSpPr>
            <p:sp>
              <p:nvSpPr>
                <p:cNvPr id="90" name="TextBox 89"/>
                <p:cNvSpPr txBox="1"/>
                <p:nvPr/>
              </p:nvSpPr>
              <p:spPr>
                <a:xfrm>
                  <a:off x="1966334" y="4611242"/>
                  <a:ext cx="1060915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>
                      <a:solidFill>
                        <a:schemeClr val="accent6"/>
                      </a:solidFill>
                    </a:rPr>
                    <a:t>clay</a:t>
                  </a:r>
                  <a:endParaRPr lang="en-US" sz="2000" dirty="0">
                    <a:solidFill>
                      <a:schemeClr val="accent6"/>
                    </a:solidFill>
                  </a:endParaRPr>
                </a:p>
              </p:txBody>
            </p:sp>
            <p:sp>
              <p:nvSpPr>
                <p:cNvPr id="92" name="TextBox 91"/>
                <p:cNvSpPr txBox="1"/>
                <p:nvPr/>
              </p:nvSpPr>
              <p:spPr>
                <a:xfrm>
                  <a:off x="657027" y="4447193"/>
                  <a:ext cx="132539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smtClean="0">
                      <a:solidFill>
                        <a:schemeClr val="accent6"/>
                      </a:solidFill>
                    </a:rPr>
                    <a:t>sculpture</a:t>
                  </a:r>
                  <a:endParaRPr lang="en-US" sz="2000" dirty="0">
                    <a:solidFill>
                      <a:schemeClr val="accent6"/>
                    </a:solidFill>
                  </a:endParaRPr>
                </a:p>
              </p:txBody>
            </p:sp>
            <p:sp>
              <p:nvSpPr>
                <p:cNvPr id="93" name="TextBox 92"/>
                <p:cNvSpPr txBox="1"/>
                <p:nvPr/>
              </p:nvSpPr>
              <p:spPr>
                <a:xfrm rot="19997874">
                  <a:off x="2432755" y="3770684"/>
                  <a:ext cx="142381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smtClean="0">
                      <a:solidFill>
                        <a:schemeClr val="accent6"/>
                      </a:solidFill>
                    </a:rPr>
                    <a:t>basketry</a:t>
                  </a:r>
                  <a:endParaRPr lang="en-US" sz="2000" dirty="0">
                    <a:solidFill>
                      <a:schemeClr val="accent6"/>
                    </a:solidFill>
                  </a:endParaRPr>
                </a:p>
              </p:txBody>
            </p:sp>
            <p:grpSp>
              <p:nvGrpSpPr>
                <p:cNvPr id="97" name="Group 96"/>
                <p:cNvGrpSpPr/>
                <p:nvPr/>
              </p:nvGrpSpPr>
              <p:grpSpPr>
                <a:xfrm>
                  <a:off x="655983" y="3935896"/>
                  <a:ext cx="2862469" cy="1135737"/>
                  <a:chOff x="655983" y="3935896"/>
                  <a:chExt cx="2862469" cy="1135737"/>
                </a:xfrm>
              </p:grpSpPr>
              <p:sp>
                <p:nvSpPr>
                  <p:cNvPr id="94" name="Freeform 93"/>
                  <p:cNvSpPr/>
                  <p:nvPr/>
                </p:nvSpPr>
                <p:spPr>
                  <a:xfrm>
                    <a:off x="2365513" y="3935896"/>
                    <a:ext cx="1152939" cy="536713"/>
                  </a:xfrm>
                  <a:custGeom>
                    <a:avLst/>
                    <a:gdLst>
                      <a:gd name="connsiteX0" fmla="*/ 0 w 1152939"/>
                      <a:gd name="connsiteY0" fmla="*/ 0 h 536713"/>
                      <a:gd name="connsiteX1" fmla="*/ 0 w 1152939"/>
                      <a:gd name="connsiteY1" fmla="*/ 0 h 536713"/>
                      <a:gd name="connsiteX2" fmla="*/ 19878 w 1152939"/>
                      <a:gd name="connsiteY2" fmla="*/ 178904 h 536713"/>
                      <a:gd name="connsiteX3" fmla="*/ 59635 w 1152939"/>
                      <a:gd name="connsiteY3" fmla="*/ 298174 h 536713"/>
                      <a:gd name="connsiteX4" fmla="*/ 79513 w 1152939"/>
                      <a:gd name="connsiteY4" fmla="*/ 357808 h 536713"/>
                      <a:gd name="connsiteX5" fmla="*/ 99391 w 1152939"/>
                      <a:gd name="connsiteY5" fmla="*/ 417443 h 536713"/>
                      <a:gd name="connsiteX6" fmla="*/ 119270 w 1152939"/>
                      <a:gd name="connsiteY6" fmla="*/ 496956 h 536713"/>
                      <a:gd name="connsiteX7" fmla="*/ 178904 w 1152939"/>
                      <a:gd name="connsiteY7" fmla="*/ 536713 h 536713"/>
                      <a:gd name="connsiteX8" fmla="*/ 318052 w 1152939"/>
                      <a:gd name="connsiteY8" fmla="*/ 516834 h 536713"/>
                      <a:gd name="connsiteX9" fmla="*/ 377687 w 1152939"/>
                      <a:gd name="connsiteY9" fmla="*/ 496956 h 536713"/>
                      <a:gd name="connsiteX10" fmla="*/ 417444 w 1152939"/>
                      <a:gd name="connsiteY10" fmla="*/ 437321 h 536713"/>
                      <a:gd name="connsiteX11" fmla="*/ 536713 w 1152939"/>
                      <a:gd name="connsiteY11" fmla="*/ 397565 h 536713"/>
                      <a:gd name="connsiteX12" fmla="*/ 596348 w 1152939"/>
                      <a:gd name="connsiteY12" fmla="*/ 377687 h 536713"/>
                      <a:gd name="connsiteX13" fmla="*/ 655983 w 1152939"/>
                      <a:gd name="connsiteY13" fmla="*/ 337930 h 536713"/>
                      <a:gd name="connsiteX14" fmla="*/ 795130 w 1152939"/>
                      <a:gd name="connsiteY14" fmla="*/ 298174 h 536713"/>
                      <a:gd name="connsiteX15" fmla="*/ 854765 w 1152939"/>
                      <a:gd name="connsiteY15" fmla="*/ 258417 h 536713"/>
                      <a:gd name="connsiteX16" fmla="*/ 914400 w 1152939"/>
                      <a:gd name="connsiteY16" fmla="*/ 238539 h 536713"/>
                      <a:gd name="connsiteX17" fmla="*/ 1093304 w 1152939"/>
                      <a:gd name="connsiteY17" fmla="*/ 139147 h 536713"/>
                      <a:gd name="connsiteX18" fmla="*/ 1152939 w 1152939"/>
                      <a:gd name="connsiteY18" fmla="*/ 59634 h 536713"/>
                      <a:gd name="connsiteX19" fmla="*/ 1152939 w 1152939"/>
                      <a:gd name="connsiteY19" fmla="*/ 59634 h 5367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1152939" h="536713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6626" y="59635"/>
                          <a:pt x="8111" y="120068"/>
                          <a:pt x="19878" y="178904"/>
                        </a:cubicBezTo>
                        <a:cubicBezTo>
                          <a:pt x="28097" y="219997"/>
                          <a:pt x="46383" y="258417"/>
                          <a:pt x="59635" y="298174"/>
                        </a:cubicBezTo>
                        <a:lnTo>
                          <a:pt x="79513" y="357808"/>
                        </a:lnTo>
                        <a:cubicBezTo>
                          <a:pt x="86139" y="377686"/>
                          <a:pt x="94309" y="397115"/>
                          <a:pt x="99391" y="417443"/>
                        </a:cubicBezTo>
                        <a:cubicBezTo>
                          <a:pt x="106017" y="443947"/>
                          <a:pt x="104116" y="474224"/>
                          <a:pt x="119270" y="496956"/>
                        </a:cubicBezTo>
                        <a:cubicBezTo>
                          <a:pt x="132522" y="516834"/>
                          <a:pt x="159026" y="523461"/>
                          <a:pt x="178904" y="536713"/>
                        </a:cubicBezTo>
                        <a:cubicBezTo>
                          <a:pt x="225287" y="530087"/>
                          <a:pt x="272108" y="526023"/>
                          <a:pt x="318052" y="516834"/>
                        </a:cubicBezTo>
                        <a:cubicBezTo>
                          <a:pt x="338599" y="512725"/>
                          <a:pt x="361325" y="510046"/>
                          <a:pt x="377687" y="496956"/>
                        </a:cubicBezTo>
                        <a:cubicBezTo>
                          <a:pt x="396343" y="482032"/>
                          <a:pt x="397185" y="449983"/>
                          <a:pt x="417444" y="437321"/>
                        </a:cubicBezTo>
                        <a:cubicBezTo>
                          <a:pt x="452981" y="415110"/>
                          <a:pt x="496957" y="410817"/>
                          <a:pt x="536713" y="397565"/>
                        </a:cubicBezTo>
                        <a:lnTo>
                          <a:pt x="596348" y="377687"/>
                        </a:lnTo>
                        <a:cubicBezTo>
                          <a:pt x="616226" y="364435"/>
                          <a:pt x="634614" y="348614"/>
                          <a:pt x="655983" y="337930"/>
                        </a:cubicBezTo>
                        <a:cubicBezTo>
                          <a:pt x="684501" y="323671"/>
                          <a:pt x="769654" y="304543"/>
                          <a:pt x="795130" y="298174"/>
                        </a:cubicBezTo>
                        <a:cubicBezTo>
                          <a:pt x="815008" y="284922"/>
                          <a:pt x="833396" y="269101"/>
                          <a:pt x="854765" y="258417"/>
                        </a:cubicBezTo>
                        <a:cubicBezTo>
                          <a:pt x="873506" y="249046"/>
                          <a:pt x="896083" y="248715"/>
                          <a:pt x="914400" y="238539"/>
                        </a:cubicBezTo>
                        <a:cubicBezTo>
                          <a:pt x="1119463" y="124616"/>
                          <a:pt x="958364" y="184129"/>
                          <a:pt x="1093304" y="139147"/>
                        </a:cubicBezTo>
                        <a:cubicBezTo>
                          <a:pt x="1138259" y="71716"/>
                          <a:pt x="1116168" y="96407"/>
                          <a:pt x="1152939" y="59634"/>
                        </a:cubicBezTo>
                        <a:lnTo>
                          <a:pt x="1152939" y="59634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" name="Freeform 94"/>
                  <p:cNvSpPr/>
                  <p:nvPr/>
                </p:nvSpPr>
                <p:spPr>
                  <a:xfrm>
                    <a:off x="1908313" y="4015409"/>
                    <a:ext cx="675861" cy="1056224"/>
                  </a:xfrm>
                  <a:custGeom>
                    <a:avLst/>
                    <a:gdLst>
                      <a:gd name="connsiteX0" fmla="*/ 417444 w 675861"/>
                      <a:gd name="connsiteY0" fmla="*/ 0 h 1056224"/>
                      <a:gd name="connsiteX1" fmla="*/ 417444 w 675861"/>
                      <a:gd name="connsiteY1" fmla="*/ 0 h 1056224"/>
                      <a:gd name="connsiteX2" fmla="*/ 457200 w 675861"/>
                      <a:gd name="connsiteY2" fmla="*/ 318052 h 1056224"/>
                      <a:gd name="connsiteX3" fmla="*/ 496957 w 675861"/>
                      <a:gd name="connsiteY3" fmla="*/ 437321 h 1056224"/>
                      <a:gd name="connsiteX4" fmla="*/ 556591 w 675861"/>
                      <a:gd name="connsiteY4" fmla="*/ 556591 h 1056224"/>
                      <a:gd name="connsiteX5" fmla="*/ 655983 w 675861"/>
                      <a:gd name="connsiteY5" fmla="*/ 735495 h 1056224"/>
                      <a:gd name="connsiteX6" fmla="*/ 675861 w 675861"/>
                      <a:gd name="connsiteY6" fmla="*/ 834887 h 1056224"/>
                      <a:gd name="connsiteX7" fmla="*/ 655983 w 675861"/>
                      <a:gd name="connsiteY7" fmla="*/ 1033669 h 1056224"/>
                      <a:gd name="connsiteX8" fmla="*/ 596348 w 675861"/>
                      <a:gd name="connsiteY8" fmla="*/ 1053548 h 1056224"/>
                      <a:gd name="connsiteX9" fmla="*/ 0 w 675861"/>
                      <a:gd name="connsiteY9" fmla="*/ 1053548 h 1056224"/>
                      <a:gd name="connsiteX10" fmla="*/ 0 w 675861"/>
                      <a:gd name="connsiteY10" fmla="*/ 1053548 h 10562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675861" h="1056224">
                        <a:moveTo>
                          <a:pt x="417444" y="0"/>
                        </a:moveTo>
                        <a:lnTo>
                          <a:pt x="417444" y="0"/>
                        </a:lnTo>
                        <a:cubicBezTo>
                          <a:pt x="430777" y="159997"/>
                          <a:pt x="420989" y="197348"/>
                          <a:pt x="457200" y="318052"/>
                        </a:cubicBezTo>
                        <a:cubicBezTo>
                          <a:pt x="469242" y="358192"/>
                          <a:pt x="473711" y="402452"/>
                          <a:pt x="496957" y="437321"/>
                        </a:cubicBezTo>
                        <a:cubicBezTo>
                          <a:pt x="673458" y="702076"/>
                          <a:pt x="419419" y="309679"/>
                          <a:pt x="556591" y="556591"/>
                        </a:cubicBezTo>
                        <a:cubicBezTo>
                          <a:pt x="623882" y="677717"/>
                          <a:pt x="631450" y="637363"/>
                          <a:pt x="655983" y="735495"/>
                        </a:cubicBezTo>
                        <a:cubicBezTo>
                          <a:pt x="664178" y="768273"/>
                          <a:pt x="669235" y="801756"/>
                          <a:pt x="675861" y="834887"/>
                        </a:cubicBezTo>
                        <a:cubicBezTo>
                          <a:pt x="669235" y="901148"/>
                          <a:pt x="678740" y="971087"/>
                          <a:pt x="655983" y="1033669"/>
                        </a:cubicBezTo>
                        <a:cubicBezTo>
                          <a:pt x="648822" y="1053361"/>
                          <a:pt x="617292" y="1052913"/>
                          <a:pt x="596348" y="1053548"/>
                        </a:cubicBezTo>
                        <a:cubicBezTo>
                          <a:pt x="397657" y="1059569"/>
                          <a:pt x="198783" y="1053548"/>
                          <a:pt x="0" y="1053548"/>
                        </a:cubicBezTo>
                        <a:lnTo>
                          <a:pt x="0" y="1053548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6" name="Freeform 95"/>
                  <p:cNvSpPr/>
                  <p:nvPr/>
                </p:nvSpPr>
                <p:spPr>
                  <a:xfrm>
                    <a:off x="655983" y="4114800"/>
                    <a:ext cx="1630017" cy="771351"/>
                  </a:xfrm>
                  <a:custGeom>
                    <a:avLst/>
                    <a:gdLst>
                      <a:gd name="connsiteX0" fmla="*/ 1630017 w 1630017"/>
                      <a:gd name="connsiteY0" fmla="*/ 0 h 771351"/>
                      <a:gd name="connsiteX1" fmla="*/ 1630017 w 1630017"/>
                      <a:gd name="connsiteY1" fmla="*/ 0 h 771351"/>
                      <a:gd name="connsiteX2" fmla="*/ 1530626 w 1630017"/>
                      <a:gd name="connsiteY2" fmla="*/ 238539 h 771351"/>
                      <a:gd name="connsiteX3" fmla="*/ 1470991 w 1630017"/>
                      <a:gd name="connsiteY3" fmla="*/ 278296 h 771351"/>
                      <a:gd name="connsiteX4" fmla="*/ 1451113 w 1630017"/>
                      <a:gd name="connsiteY4" fmla="*/ 337930 h 771351"/>
                      <a:gd name="connsiteX5" fmla="*/ 1371600 w 1630017"/>
                      <a:gd name="connsiteY5" fmla="*/ 457200 h 771351"/>
                      <a:gd name="connsiteX6" fmla="*/ 1351721 w 1630017"/>
                      <a:gd name="connsiteY6" fmla="*/ 516835 h 771351"/>
                      <a:gd name="connsiteX7" fmla="*/ 1292087 w 1630017"/>
                      <a:gd name="connsiteY7" fmla="*/ 536713 h 771351"/>
                      <a:gd name="connsiteX8" fmla="*/ 1212574 w 1630017"/>
                      <a:gd name="connsiteY8" fmla="*/ 655983 h 771351"/>
                      <a:gd name="connsiteX9" fmla="*/ 1053547 w 1630017"/>
                      <a:gd name="connsiteY9" fmla="*/ 715617 h 771351"/>
                      <a:gd name="connsiteX10" fmla="*/ 974034 w 1630017"/>
                      <a:gd name="connsiteY10" fmla="*/ 735496 h 771351"/>
                      <a:gd name="connsiteX11" fmla="*/ 0 w 1630017"/>
                      <a:gd name="connsiteY11" fmla="*/ 755374 h 771351"/>
                      <a:gd name="connsiteX12" fmla="*/ 0 w 1630017"/>
                      <a:gd name="connsiteY12" fmla="*/ 755374 h 7713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630017" h="771351">
                        <a:moveTo>
                          <a:pt x="1630017" y="0"/>
                        </a:moveTo>
                        <a:lnTo>
                          <a:pt x="1630017" y="0"/>
                        </a:lnTo>
                        <a:cubicBezTo>
                          <a:pt x="1611917" y="54301"/>
                          <a:pt x="1586593" y="182571"/>
                          <a:pt x="1530626" y="238539"/>
                        </a:cubicBezTo>
                        <a:cubicBezTo>
                          <a:pt x="1513733" y="255432"/>
                          <a:pt x="1490869" y="265044"/>
                          <a:pt x="1470991" y="278296"/>
                        </a:cubicBezTo>
                        <a:cubicBezTo>
                          <a:pt x="1464365" y="298174"/>
                          <a:pt x="1461289" y="319614"/>
                          <a:pt x="1451113" y="337930"/>
                        </a:cubicBezTo>
                        <a:cubicBezTo>
                          <a:pt x="1427908" y="379699"/>
                          <a:pt x="1386710" y="411871"/>
                          <a:pt x="1371600" y="457200"/>
                        </a:cubicBezTo>
                        <a:cubicBezTo>
                          <a:pt x="1364974" y="477078"/>
                          <a:pt x="1366537" y="502019"/>
                          <a:pt x="1351721" y="516835"/>
                        </a:cubicBezTo>
                        <a:cubicBezTo>
                          <a:pt x="1336905" y="531651"/>
                          <a:pt x="1311965" y="530087"/>
                          <a:pt x="1292087" y="536713"/>
                        </a:cubicBezTo>
                        <a:cubicBezTo>
                          <a:pt x="1265583" y="576470"/>
                          <a:pt x="1252331" y="629479"/>
                          <a:pt x="1212574" y="655983"/>
                        </a:cubicBezTo>
                        <a:cubicBezTo>
                          <a:pt x="1120483" y="717376"/>
                          <a:pt x="1182508" y="686959"/>
                          <a:pt x="1053547" y="715617"/>
                        </a:cubicBezTo>
                        <a:cubicBezTo>
                          <a:pt x="1026877" y="721544"/>
                          <a:pt x="1000824" y="730138"/>
                          <a:pt x="974034" y="735496"/>
                        </a:cubicBezTo>
                        <a:cubicBezTo>
                          <a:pt x="640447" y="802214"/>
                          <a:pt x="423365" y="755374"/>
                          <a:pt x="0" y="755374"/>
                        </a:cubicBezTo>
                        <a:lnTo>
                          <a:pt x="0" y="755374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107" name="Group 106"/>
          <p:cNvGrpSpPr/>
          <p:nvPr/>
        </p:nvGrpSpPr>
        <p:grpSpPr>
          <a:xfrm>
            <a:off x="3588718" y="1811399"/>
            <a:ext cx="2462568" cy="1480353"/>
            <a:chOff x="3588718" y="1811399"/>
            <a:chExt cx="2462568" cy="1480353"/>
          </a:xfrm>
        </p:grpSpPr>
        <p:cxnSp>
          <p:nvCxnSpPr>
            <p:cNvPr id="34" name="Straight Arrow Connector 33"/>
            <p:cNvCxnSpPr/>
            <p:nvPr/>
          </p:nvCxnSpPr>
          <p:spPr>
            <a:xfrm flipH="1" flipV="1">
              <a:off x="4510518" y="2479614"/>
              <a:ext cx="1540768" cy="812138"/>
            </a:xfrm>
            <a:prstGeom prst="straightConnector1">
              <a:avLst/>
            </a:prstGeom>
            <a:ln w="76200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3588718" y="1811399"/>
              <a:ext cx="21991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u="sng" dirty="0" smtClean="0">
                  <a:solidFill>
                    <a:schemeClr val="accent6"/>
                  </a:solidFill>
                </a:rPr>
                <a:t>Date</a:t>
              </a:r>
              <a:endParaRPr lang="en-US" sz="3600" u="sng" dirty="0">
                <a:solidFill>
                  <a:schemeClr val="accent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225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995" y="1255712"/>
            <a:ext cx="1756410" cy="3736975"/>
          </a:xfrm>
          <a:prstGeom prst="rect">
            <a:avLst/>
          </a:prstGeom>
        </p:spPr>
      </p:pic>
      <p:sp>
        <p:nvSpPr>
          <p:cNvPr id="3" name="Teardrop 2"/>
          <p:cNvSpPr/>
          <p:nvPr/>
        </p:nvSpPr>
        <p:spPr>
          <a:xfrm rot="14615159">
            <a:off x="5510308" y="-1058234"/>
            <a:ext cx="4437159" cy="8049433"/>
          </a:xfrm>
          <a:prstGeom prst="teardrop">
            <a:avLst>
              <a:gd name="adj" fmla="val 137462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116667" y="2377021"/>
            <a:ext cx="3081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DESCRIBE</a:t>
            </a:r>
            <a:endParaRPr lang="en-US" sz="4800" b="1" dirty="0">
              <a:solidFill>
                <a:srgbClr val="C000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690533" y="1811867"/>
            <a:ext cx="3403600" cy="846666"/>
            <a:chOff x="4690533" y="1811867"/>
            <a:chExt cx="3403600" cy="846666"/>
          </a:xfrm>
        </p:grpSpPr>
        <p:sp>
          <p:nvSpPr>
            <p:cNvPr id="5" name="TextBox 4"/>
            <p:cNvSpPr txBox="1"/>
            <p:nvPr/>
          </p:nvSpPr>
          <p:spPr>
            <a:xfrm>
              <a:off x="5401733" y="1811867"/>
              <a:ext cx="2692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u="sng" dirty="0" smtClean="0">
                  <a:solidFill>
                    <a:srgbClr val="C00000"/>
                  </a:solidFill>
                </a:rPr>
                <a:t>Subject matter</a:t>
              </a:r>
              <a:endParaRPr lang="en-US" sz="3200" u="sng" dirty="0">
                <a:solidFill>
                  <a:srgbClr val="C00000"/>
                </a:solidFill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 flipV="1">
              <a:off x="4690533" y="2252133"/>
              <a:ext cx="863600" cy="40640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6400799" y="654486"/>
            <a:ext cx="4267201" cy="2393514"/>
            <a:chOff x="6400799" y="654486"/>
            <a:chExt cx="4267201" cy="2393514"/>
          </a:xfrm>
        </p:grpSpPr>
        <p:sp>
          <p:nvSpPr>
            <p:cNvPr id="9" name="TextBox 8"/>
            <p:cNvSpPr txBox="1"/>
            <p:nvPr/>
          </p:nvSpPr>
          <p:spPr>
            <a:xfrm>
              <a:off x="6400799" y="1178768"/>
              <a:ext cx="2082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C00000"/>
                  </a:solidFill>
                </a:rPr>
                <a:t>portrait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704666" y="654486"/>
              <a:ext cx="18626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C00000"/>
                  </a:solidFill>
                </a:rPr>
                <a:t>figure</a:t>
              </a:r>
              <a:r>
                <a:rPr lang="en-US" dirty="0" smtClean="0"/>
                <a:t> </a:t>
              </a:r>
              <a:r>
                <a:rPr lang="en-US" sz="2400" dirty="0" smtClean="0">
                  <a:solidFill>
                    <a:srgbClr val="C00000"/>
                  </a:solidFill>
                </a:rPr>
                <a:t>study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094133" y="1340898"/>
              <a:ext cx="203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C00000"/>
                  </a:solidFill>
                </a:rPr>
                <a:t>landscape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805333" y="1798422"/>
              <a:ext cx="18626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C00000"/>
                  </a:solidFill>
                </a:rPr>
                <a:t>still-life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192190" y="2377021"/>
              <a:ext cx="15952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C00000"/>
                  </a:solidFill>
                </a:rPr>
                <a:t>abstract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7450667" y="1083724"/>
              <a:ext cx="2506133" cy="1964276"/>
              <a:chOff x="7450667" y="1083724"/>
              <a:chExt cx="2506133" cy="1964276"/>
            </a:xfrm>
          </p:grpSpPr>
          <p:sp>
            <p:nvSpPr>
              <p:cNvPr id="14" name="Freeform 13"/>
              <p:cNvSpPr/>
              <p:nvPr/>
            </p:nvSpPr>
            <p:spPr>
              <a:xfrm>
                <a:off x="7450667" y="1452164"/>
                <a:ext cx="526069" cy="799969"/>
              </a:xfrm>
              <a:custGeom>
                <a:avLst/>
                <a:gdLst>
                  <a:gd name="connsiteX0" fmla="*/ 508000 w 526069"/>
                  <a:gd name="connsiteY0" fmla="*/ 799969 h 799969"/>
                  <a:gd name="connsiteX1" fmla="*/ 508000 w 526069"/>
                  <a:gd name="connsiteY1" fmla="*/ 799969 h 799969"/>
                  <a:gd name="connsiteX2" fmla="*/ 508000 w 526069"/>
                  <a:gd name="connsiteY2" fmla="*/ 258103 h 799969"/>
                  <a:gd name="connsiteX3" fmla="*/ 491066 w 526069"/>
                  <a:gd name="connsiteY3" fmla="*/ 190369 h 799969"/>
                  <a:gd name="connsiteX4" fmla="*/ 423333 w 526069"/>
                  <a:gd name="connsiteY4" fmla="*/ 139569 h 799969"/>
                  <a:gd name="connsiteX5" fmla="*/ 389466 w 526069"/>
                  <a:gd name="connsiteY5" fmla="*/ 88769 h 799969"/>
                  <a:gd name="connsiteX6" fmla="*/ 287866 w 526069"/>
                  <a:gd name="connsiteY6" fmla="*/ 37969 h 799969"/>
                  <a:gd name="connsiteX7" fmla="*/ 237066 w 526069"/>
                  <a:gd name="connsiteY7" fmla="*/ 4103 h 799969"/>
                  <a:gd name="connsiteX8" fmla="*/ 0 w 526069"/>
                  <a:gd name="connsiteY8" fmla="*/ 4103 h 799969"/>
                  <a:gd name="connsiteX9" fmla="*/ 0 w 526069"/>
                  <a:gd name="connsiteY9" fmla="*/ 4103 h 799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26069" h="799969">
                    <a:moveTo>
                      <a:pt x="508000" y="799969"/>
                    </a:moveTo>
                    <a:lnTo>
                      <a:pt x="508000" y="799969"/>
                    </a:lnTo>
                    <a:cubicBezTo>
                      <a:pt x="528806" y="529491"/>
                      <a:pt x="535169" y="570543"/>
                      <a:pt x="508000" y="258103"/>
                    </a:cubicBezTo>
                    <a:cubicBezTo>
                      <a:pt x="505984" y="234918"/>
                      <a:pt x="504593" y="209307"/>
                      <a:pt x="491066" y="190369"/>
                    </a:cubicBezTo>
                    <a:cubicBezTo>
                      <a:pt x="474662" y="167404"/>
                      <a:pt x="443289" y="159525"/>
                      <a:pt x="423333" y="139569"/>
                    </a:cubicBezTo>
                    <a:cubicBezTo>
                      <a:pt x="408942" y="125178"/>
                      <a:pt x="403857" y="103160"/>
                      <a:pt x="389466" y="88769"/>
                    </a:cubicBezTo>
                    <a:cubicBezTo>
                      <a:pt x="340940" y="40244"/>
                      <a:pt x="342952" y="65512"/>
                      <a:pt x="287866" y="37969"/>
                    </a:cubicBezTo>
                    <a:cubicBezTo>
                      <a:pt x="269663" y="28868"/>
                      <a:pt x="257278" y="6481"/>
                      <a:pt x="237066" y="4103"/>
                    </a:cubicBezTo>
                    <a:cubicBezTo>
                      <a:pt x="158585" y="-5130"/>
                      <a:pt x="79022" y="4103"/>
                      <a:pt x="0" y="4103"/>
                    </a:cubicBezTo>
                    <a:lnTo>
                      <a:pt x="0" y="4103"/>
                    </a:lnTo>
                  </a:path>
                </a:pathLst>
              </a:custGeom>
              <a:noFill/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7972465" y="1083724"/>
                <a:ext cx="1459402" cy="1134543"/>
              </a:xfrm>
              <a:custGeom>
                <a:avLst/>
                <a:gdLst>
                  <a:gd name="connsiteX0" fmla="*/ 3135 w 1459402"/>
                  <a:gd name="connsiteY0" fmla="*/ 1134543 h 1134543"/>
                  <a:gd name="connsiteX1" fmla="*/ 3135 w 1459402"/>
                  <a:gd name="connsiteY1" fmla="*/ 1134543 h 1134543"/>
                  <a:gd name="connsiteX2" fmla="*/ 20068 w 1459402"/>
                  <a:gd name="connsiteY2" fmla="*/ 406409 h 1134543"/>
                  <a:gd name="connsiteX3" fmla="*/ 20068 w 1459402"/>
                  <a:gd name="connsiteY3" fmla="*/ 135476 h 1134543"/>
                  <a:gd name="connsiteX4" fmla="*/ 70868 w 1459402"/>
                  <a:gd name="connsiteY4" fmla="*/ 101609 h 1134543"/>
                  <a:gd name="connsiteX5" fmla="*/ 206335 w 1459402"/>
                  <a:gd name="connsiteY5" fmla="*/ 16943 h 1134543"/>
                  <a:gd name="connsiteX6" fmla="*/ 1459402 w 1459402"/>
                  <a:gd name="connsiteY6" fmla="*/ 9 h 1134543"/>
                  <a:gd name="connsiteX7" fmla="*/ 1459402 w 1459402"/>
                  <a:gd name="connsiteY7" fmla="*/ 9 h 113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59402" h="1134543">
                    <a:moveTo>
                      <a:pt x="3135" y="1134543"/>
                    </a:moveTo>
                    <a:lnTo>
                      <a:pt x="3135" y="1134543"/>
                    </a:lnTo>
                    <a:cubicBezTo>
                      <a:pt x="8779" y="891832"/>
                      <a:pt x="20068" y="649186"/>
                      <a:pt x="20068" y="406409"/>
                    </a:cubicBezTo>
                    <a:cubicBezTo>
                      <a:pt x="20068" y="293521"/>
                      <a:pt x="-25087" y="248364"/>
                      <a:pt x="20068" y="135476"/>
                    </a:cubicBezTo>
                    <a:cubicBezTo>
                      <a:pt x="27626" y="116580"/>
                      <a:pt x="53935" y="112898"/>
                      <a:pt x="70868" y="101609"/>
                    </a:cubicBezTo>
                    <a:cubicBezTo>
                      <a:pt x="109793" y="43222"/>
                      <a:pt x="111290" y="18452"/>
                      <a:pt x="206335" y="16943"/>
                    </a:cubicBezTo>
                    <a:cubicBezTo>
                      <a:pt x="1335216" y="-976"/>
                      <a:pt x="917490" y="9"/>
                      <a:pt x="1459402" y="9"/>
                    </a:cubicBezTo>
                    <a:lnTo>
                      <a:pt x="1459402" y="9"/>
                    </a:lnTo>
                  </a:path>
                </a:pathLst>
              </a:custGeom>
              <a:noFill/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7958667" y="1540933"/>
                <a:ext cx="1643097" cy="762000"/>
              </a:xfrm>
              <a:custGeom>
                <a:avLst/>
                <a:gdLst>
                  <a:gd name="connsiteX0" fmla="*/ 0 w 1643097"/>
                  <a:gd name="connsiteY0" fmla="*/ 762000 h 762000"/>
                  <a:gd name="connsiteX1" fmla="*/ 0 w 1643097"/>
                  <a:gd name="connsiteY1" fmla="*/ 762000 h 762000"/>
                  <a:gd name="connsiteX2" fmla="*/ 84666 w 1643097"/>
                  <a:gd name="connsiteY2" fmla="*/ 626534 h 762000"/>
                  <a:gd name="connsiteX3" fmla="*/ 135466 w 1643097"/>
                  <a:gd name="connsiteY3" fmla="*/ 575734 h 762000"/>
                  <a:gd name="connsiteX4" fmla="*/ 169333 w 1643097"/>
                  <a:gd name="connsiteY4" fmla="*/ 474134 h 762000"/>
                  <a:gd name="connsiteX5" fmla="*/ 270933 w 1643097"/>
                  <a:gd name="connsiteY5" fmla="*/ 287867 h 762000"/>
                  <a:gd name="connsiteX6" fmla="*/ 321733 w 1643097"/>
                  <a:gd name="connsiteY6" fmla="*/ 254000 h 762000"/>
                  <a:gd name="connsiteX7" fmla="*/ 1456266 w 1643097"/>
                  <a:gd name="connsiteY7" fmla="*/ 287867 h 762000"/>
                  <a:gd name="connsiteX8" fmla="*/ 1540933 w 1643097"/>
                  <a:gd name="connsiteY8" fmla="*/ 186267 h 762000"/>
                  <a:gd name="connsiteX9" fmla="*/ 1625600 w 1643097"/>
                  <a:gd name="connsiteY9" fmla="*/ 101600 h 762000"/>
                  <a:gd name="connsiteX10" fmla="*/ 1642533 w 1643097"/>
                  <a:gd name="connsiteY10" fmla="*/ 0 h 762000"/>
                  <a:gd name="connsiteX11" fmla="*/ 1642533 w 1643097"/>
                  <a:gd name="connsiteY11" fmla="*/ 0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43097" h="762000">
                    <a:moveTo>
                      <a:pt x="0" y="762000"/>
                    </a:moveTo>
                    <a:lnTo>
                      <a:pt x="0" y="762000"/>
                    </a:lnTo>
                    <a:cubicBezTo>
                      <a:pt x="28222" y="716845"/>
                      <a:pt x="53346" y="669599"/>
                      <a:pt x="84666" y="626534"/>
                    </a:cubicBezTo>
                    <a:cubicBezTo>
                      <a:pt x="98751" y="607167"/>
                      <a:pt x="123836" y="596668"/>
                      <a:pt x="135466" y="575734"/>
                    </a:cubicBezTo>
                    <a:cubicBezTo>
                      <a:pt x="152803" y="544528"/>
                      <a:pt x="156075" y="507279"/>
                      <a:pt x="169333" y="474134"/>
                    </a:cubicBezTo>
                    <a:cubicBezTo>
                      <a:pt x="189601" y="423465"/>
                      <a:pt x="224791" y="318628"/>
                      <a:pt x="270933" y="287867"/>
                    </a:cubicBezTo>
                    <a:lnTo>
                      <a:pt x="321733" y="254000"/>
                    </a:lnTo>
                    <a:cubicBezTo>
                      <a:pt x="1298297" y="309277"/>
                      <a:pt x="920327" y="326148"/>
                      <a:pt x="1456266" y="287867"/>
                    </a:cubicBezTo>
                    <a:cubicBezTo>
                      <a:pt x="1540351" y="161740"/>
                      <a:pt x="1432282" y="316648"/>
                      <a:pt x="1540933" y="186267"/>
                    </a:cubicBezTo>
                    <a:cubicBezTo>
                      <a:pt x="1611489" y="101600"/>
                      <a:pt x="1532467" y="163689"/>
                      <a:pt x="1625600" y="101600"/>
                    </a:cubicBezTo>
                    <a:cubicBezTo>
                      <a:pt x="1647888" y="34736"/>
                      <a:pt x="1642533" y="68649"/>
                      <a:pt x="1642533" y="0"/>
                    </a:cubicBezTo>
                    <a:lnTo>
                      <a:pt x="1642533" y="0"/>
                    </a:lnTo>
                  </a:path>
                </a:pathLst>
              </a:custGeom>
              <a:noFill/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7992533" y="2084733"/>
                <a:ext cx="1964267" cy="235134"/>
              </a:xfrm>
              <a:custGeom>
                <a:avLst/>
                <a:gdLst>
                  <a:gd name="connsiteX0" fmla="*/ 0 w 1964267"/>
                  <a:gd name="connsiteY0" fmla="*/ 235134 h 235134"/>
                  <a:gd name="connsiteX1" fmla="*/ 0 w 1964267"/>
                  <a:gd name="connsiteY1" fmla="*/ 235134 h 235134"/>
                  <a:gd name="connsiteX2" fmla="*/ 254000 w 1964267"/>
                  <a:gd name="connsiteY2" fmla="*/ 167400 h 235134"/>
                  <a:gd name="connsiteX3" fmla="*/ 355600 w 1964267"/>
                  <a:gd name="connsiteY3" fmla="*/ 99667 h 235134"/>
                  <a:gd name="connsiteX4" fmla="*/ 423334 w 1964267"/>
                  <a:gd name="connsiteY4" fmla="*/ 82734 h 235134"/>
                  <a:gd name="connsiteX5" fmla="*/ 524934 w 1964267"/>
                  <a:gd name="connsiteY5" fmla="*/ 48867 h 235134"/>
                  <a:gd name="connsiteX6" fmla="*/ 829734 w 1964267"/>
                  <a:gd name="connsiteY6" fmla="*/ 31934 h 235134"/>
                  <a:gd name="connsiteX7" fmla="*/ 880534 w 1964267"/>
                  <a:gd name="connsiteY7" fmla="*/ 48867 h 235134"/>
                  <a:gd name="connsiteX8" fmla="*/ 965200 w 1964267"/>
                  <a:gd name="connsiteY8" fmla="*/ 65800 h 235134"/>
                  <a:gd name="connsiteX9" fmla="*/ 1016000 w 1964267"/>
                  <a:gd name="connsiteY9" fmla="*/ 82734 h 235134"/>
                  <a:gd name="connsiteX10" fmla="*/ 1185334 w 1964267"/>
                  <a:gd name="connsiteY10" fmla="*/ 116600 h 235134"/>
                  <a:gd name="connsiteX11" fmla="*/ 1964267 w 1964267"/>
                  <a:gd name="connsiteY11" fmla="*/ 116600 h 235134"/>
                  <a:gd name="connsiteX12" fmla="*/ 1964267 w 1964267"/>
                  <a:gd name="connsiteY12" fmla="*/ 116600 h 2351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964267" h="235134">
                    <a:moveTo>
                      <a:pt x="0" y="235134"/>
                    </a:moveTo>
                    <a:lnTo>
                      <a:pt x="0" y="235134"/>
                    </a:lnTo>
                    <a:cubicBezTo>
                      <a:pt x="89019" y="217330"/>
                      <a:pt x="174039" y="211015"/>
                      <a:pt x="254000" y="167400"/>
                    </a:cubicBezTo>
                    <a:cubicBezTo>
                      <a:pt x="289733" y="147909"/>
                      <a:pt x="316113" y="109539"/>
                      <a:pt x="355600" y="99667"/>
                    </a:cubicBezTo>
                    <a:cubicBezTo>
                      <a:pt x="378178" y="94023"/>
                      <a:pt x="401043" y="89421"/>
                      <a:pt x="423334" y="82734"/>
                    </a:cubicBezTo>
                    <a:cubicBezTo>
                      <a:pt x="457527" y="72476"/>
                      <a:pt x="524934" y="48867"/>
                      <a:pt x="524934" y="48867"/>
                    </a:cubicBezTo>
                    <a:cubicBezTo>
                      <a:pt x="642578" y="-29563"/>
                      <a:pt x="571102" y="3197"/>
                      <a:pt x="829734" y="31934"/>
                    </a:cubicBezTo>
                    <a:cubicBezTo>
                      <a:pt x="847474" y="33905"/>
                      <a:pt x="863218" y="44538"/>
                      <a:pt x="880534" y="48867"/>
                    </a:cubicBezTo>
                    <a:cubicBezTo>
                      <a:pt x="908456" y="55847"/>
                      <a:pt x="937278" y="58820"/>
                      <a:pt x="965200" y="65800"/>
                    </a:cubicBezTo>
                    <a:cubicBezTo>
                      <a:pt x="982516" y="70129"/>
                      <a:pt x="998837" y="77830"/>
                      <a:pt x="1016000" y="82734"/>
                    </a:cubicBezTo>
                    <a:cubicBezTo>
                      <a:pt x="1056787" y="94388"/>
                      <a:pt x="1149671" y="115914"/>
                      <a:pt x="1185334" y="116600"/>
                    </a:cubicBezTo>
                    <a:cubicBezTo>
                      <a:pt x="1444930" y="121592"/>
                      <a:pt x="1704623" y="116600"/>
                      <a:pt x="1964267" y="116600"/>
                    </a:cubicBezTo>
                    <a:lnTo>
                      <a:pt x="1964267" y="116600"/>
                    </a:lnTo>
                  </a:path>
                </a:pathLst>
              </a:custGeom>
              <a:noFill/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7518400" y="2302933"/>
                <a:ext cx="2404533" cy="745067"/>
              </a:xfrm>
              <a:custGeom>
                <a:avLst/>
                <a:gdLst>
                  <a:gd name="connsiteX0" fmla="*/ 0 w 2404533"/>
                  <a:gd name="connsiteY0" fmla="*/ 0 h 745067"/>
                  <a:gd name="connsiteX1" fmla="*/ 0 w 2404533"/>
                  <a:gd name="connsiteY1" fmla="*/ 0 h 745067"/>
                  <a:gd name="connsiteX2" fmla="*/ 203200 w 2404533"/>
                  <a:gd name="connsiteY2" fmla="*/ 67734 h 745067"/>
                  <a:gd name="connsiteX3" fmla="*/ 372533 w 2404533"/>
                  <a:gd name="connsiteY3" fmla="*/ 186267 h 745067"/>
                  <a:gd name="connsiteX4" fmla="*/ 508000 w 2404533"/>
                  <a:gd name="connsiteY4" fmla="*/ 287867 h 745067"/>
                  <a:gd name="connsiteX5" fmla="*/ 575733 w 2404533"/>
                  <a:gd name="connsiteY5" fmla="*/ 406400 h 745067"/>
                  <a:gd name="connsiteX6" fmla="*/ 609600 w 2404533"/>
                  <a:gd name="connsiteY6" fmla="*/ 558800 h 745067"/>
                  <a:gd name="connsiteX7" fmla="*/ 643467 w 2404533"/>
                  <a:gd name="connsiteY7" fmla="*/ 677334 h 745067"/>
                  <a:gd name="connsiteX8" fmla="*/ 795867 w 2404533"/>
                  <a:gd name="connsiteY8" fmla="*/ 745067 h 745067"/>
                  <a:gd name="connsiteX9" fmla="*/ 1117600 w 2404533"/>
                  <a:gd name="connsiteY9" fmla="*/ 728134 h 745067"/>
                  <a:gd name="connsiteX10" fmla="*/ 1202267 w 2404533"/>
                  <a:gd name="connsiteY10" fmla="*/ 711200 h 745067"/>
                  <a:gd name="connsiteX11" fmla="*/ 1320800 w 2404533"/>
                  <a:gd name="connsiteY11" fmla="*/ 677334 h 745067"/>
                  <a:gd name="connsiteX12" fmla="*/ 1659467 w 2404533"/>
                  <a:gd name="connsiteY12" fmla="*/ 643467 h 745067"/>
                  <a:gd name="connsiteX13" fmla="*/ 2133600 w 2404533"/>
                  <a:gd name="connsiteY13" fmla="*/ 609600 h 745067"/>
                  <a:gd name="connsiteX14" fmla="*/ 2302933 w 2404533"/>
                  <a:gd name="connsiteY14" fmla="*/ 592667 h 745067"/>
                  <a:gd name="connsiteX15" fmla="*/ 2353733 w 2404533"/>
                  <a:gd name="connsiteY15" fmla="*/ 575734 h 745067"/>
                  <a:gd name="connsiteX16" fmla="*/ 2404533 w 2404533"/>
                  <a:gd name="connsiteY16" fmla="*/ 541867 h 745067"/>
                  <a:gd name="connsiteX17" fmla="*/ 2404533 w 2404533"/>
                  <a:gd name="connsiteY17" fmla="*/ 541867 h 745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404533" h="745067">
                    <a:moveTo>
                      <a:pt x="0" y="0"/>
                    </a:moveTo>
                    <a:lnTo>
                      <a:pt x="0" y="0"/>
                    </a:lnTo>
                    <a:cubicBezTo>
                      <a:pt x="67733" y="22578"/>
                      <a:pt x="137956" y="38737"/>
                      <a:pt x="203200" y="67734"/>
                    </a:cubicBezTo>
                    <a:cubicBezTo>
                      <a:pt x="257447" y="91844"/>
                      <a:pt x="321353" y="152147"/>
                      <a:pt x="372533" y="186267"/>
                    </a:cubicBezTo>
                    <a:cubicBezTo>
                      <a:pt x="452710" y="239718"/>
                      <a:pt x="452136" y="220830"/>
                      <a:pt x="508000" y="287867"/>
                    </a:cubicBezTo>
                    <a:cubicBezTo>
                      <a:pt x="530333" y="314666"/>
                      <a:pt x="564440" y="376284"/>
                      <a:pt x="575733" y="406400"/>
                    </a:cubicBezTo>
                    <a:cubicBezTo>
                      <a:pt x="586998" y="436440"/>
                      <a:pt x="603746" y="532458"/>
                      <a:pt x="609600" y="558800"/>
                    </a:cubicBezTo>
                    <a:cubicBezTo>
                      <a:pt x="609726" y="559368"/>
                      <a:pt x="635384" y="669251"/>
                      <a:pt x="643467" y="677334"/>
                    </a:cubicBezTo>
                    <a:cubicBezTo>
                      <a:pt x="692292" y="726159"/>
                      <a:pt x="735659" y="730015"/>
                      <a:pt x="795867" y="745067"/>
                    </a:cubicBezTo>
                    <a:cubicBezTo>
                      <a:pt x="903111" y="739423"/>
                      <a:pt x="1010578" y="737053"/>
                      <a:pt x="1117600" y="728134"/>
                    </a:cubicBezTo>
                    <a:cubicBezTo>
                      <a:pt x="1146282" y="725744"/>
                      <a:pt x="1174345" y="718181"/>
                      <a:pt x="1202267" y="711200"/>
                    </a:cubicBezTo>
                    <a:cubicBezTo>
                      <a:pt x="1273074" y="693498"/>
                      <a:pt x="1238452" y="690003"/>
                      <a:pt x="1320800" y="677334"/>
                    </a:cubicBezTo>
                    <a:cubicBezTo>
                      <a:pt x="1389626" y="666745"/>
                      <a:pt x="1599818" y="648889"/>
                      <a:pt x="1659467" y="643467"/>
                    </a:cubicBezTo>
                    <a:cubicBezTo>
                      <a:pt x="1865354" y="591996"/>
                      <a:pt x="1665391" y="637142"/>
                      <a:pt x="2133600" y="609600"/>
                    </a:cubicBezTo>
                    <a:cubicBezTo>
                      <a:pt x="2190228" y="606269"/>
                      <a:pt x="2246489" y="598311"/>
                      <a:pt x="2302933" y="592667"/>
                    </a:cubicBezTo>
                    <a:cubicBezTo>
                      <a:pt x="2319866" y="587023"/>
                      <a:pt x="2337768" y="583716"/>
                      <a:pt x="2353733" y="575734"/>
                    </a:cubicBezTo>
                    <a:cubicBezTo>
                      <a:pt x="2371936" y="566633"/>
                      <a:pt x="2404533" y="541867"/>
                      <a:pt x="2404533" y="541867"/>
                    </a:cubicBezTo>
                    <a:lnTo>
                      <a:pt x="2404533" y="541867"/>
                    </a:lnTo>
                  </a:path>
                </a:pathLst>
              </a:custGeom>
              <a:noFill/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4" name="Group 23"/>
          <p:cNvGrpSpPr/>
          <p:nvPr/>
        </p:nvGrpSpPr>
        <p:grpSpPr>
          <a:xfrm>
            <a:off x="3386667" y="3208018"/>
            <a:ext cx="4131733" cy="584775"/>
            <a:chOff x="3386667" y="3208018"/>
            <a:chExt cx="4131733" cy="584775"/>
          </a:xfrm>
        </p:grpSpPr>
        <p:sp>
          <p:nvSpPr>
            <p:cNvPr id="21" name="TextBox 20"/>
            <p:cNvSpPr txBox="1"/>
            <p:nvPr/>
          </p:nvSpPr>
          <p:spPr>
            <a:xfrm>
              <a:off x="4064000" y="3208018"/>
              <a:ext cx="3454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u="sng" dirty="0" smtClean="0">
                  <a:solidFill>
                    <a:srgbClr val="C00000"/>
                  </a:solidFill>
                </a:rPr>
                <a:t>What do you see</a:t>
              </a:r>
              <a:endParaRPr lang="en-US" sz="3200" u="sng" dirty="0">
                <a:solidFill>
                  <a:srgbClr val="C00000"/>
                </a:solidFill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3386667" y="3208018"/>
              <a:ext cx="795866" cy="415715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4842930" y="3725333"/>
            <a:ext cx="3940740" cy="1413435"/>
            <a:chOff x="4842930" y="3725333"/>
            <a:chExt cx="3940740" cy="1413435"/>
          </a:xfrm>
        </p:grpSpPr>
        <p:grpSp>
          <p:nvGrpSpPr>
            <p:cNvPr id="32" name="Group 31"/>
            <p:cNvGrpSpPr/>
            <p:nvPr/>
          </p:nvGrpSpPr>
          <p:grpSpPr>
            <a:xfrm>
              <a:off x="4842930" y="3725333"/>
              <a:ext cx="3940740" cy="1413435"/>
              <a:chOff x="4673600" y="3725333"/>
              <a:chExt cx="3940740" cy="1413435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4809067" y="3962400"/>
                <a:ext cx="2133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C00000"/>
                    </a:solidFill>
                  </a:rPr>
                  <a:t>foreground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198533" y="4504267"/>
                <a:ext cx="225213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C00000"/>
                    </a:solidFill>
                  </a:rPr>
                  <a:t>middle</a:t>
                </a:r>
                <a:r>
                  <a:rPr lang="en-US" dirty="0" smtClean="0"/>
                  <a:t> </a:t>
                </a:r>
                <a:r>
                  <a:rPr lang="en-US" sz="2400" dirty="0" smtClean="0">
                    <a:solidFill>
                      <a:srgbClr val="C00000"/>
                    </a:solidFill>
                  </a:rPr>
                  <a:t>ground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6654800" y="3962400"/>
                <a:ext cx="19595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smtClean="0">
                    <a:solidFill>
                      <a:srgbClr val="C00000"/>
                    </a:solidFill>
                  </a:rPr>
                  <a:t>background</a:t>
                </a:r>
                <a:endParaRPr lang="en-US">
                  <a:solidFill>
                    <a:srgbClr val="C00000"/>
                  </a:solidFill>
                </a:endParaRPr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6112933" y="3725333"/>
                <a:ext cx="2116667" cy="720828"/>
              </a:xfrm>
              <a:custGeom>
                <a:avLst/>
                <a:gdLst>
                  <a:gd name="connsiteX0" fmla="*/ 0 w 2116667"/>
                  <a:gd name="connsiteY0" fmla="*/ 0 h 720828"/>
                  <a:gd name="connsiteX1" fmla="*/ 0 w 2116667"/>
                  <a:gd name="connsiteY1" fmla="*/ 0 h 720828"/>
                  <a:gd name="connsiteX2" fmla="*/ 169334 w 2116667"/>
                  <a:gd name="connsiteY2" fmla="*/ 220134 h 720828"/>
                  <a:gd name="connsiteX3" fmla="*/ 203200 w 2116667"/>
                  <a:gd name="connsiteY3" fmla="*/ 270934 h 720828"/>
                  <a:gd name="connsiteX4" fmla="*/ 287867 w 2116667"/>
                  <a:gd name="connsiteY4" fmla="*/ 423334 h 720828"/>
                  <a:gd name="connsiteX5" fmla="*/ 321734 w 2116667"/>
                  <a:gd name="connsiteY5" fmla="*/ 474134 h 720828"/>
                  <a:gd name="connsiteX6" fmla="*/ 440267 w 2116667"/>
                  <a:gd name="connsiteY6" fmla="*/ 541867 h 720828"/>
                  <a:gd name="connsiteX7" fmla="*/ 491067 w 2116667"/>
                  <a:gd name="connsiteY7" fmla="*/ 558800 h 720828"/>
                  <a:gd name="connsiteX8" fmla="*/ 558800 w 2116667"/>
                  <a:gd name="connsiteY8" fmla="*/ 592667 h 720828"/>
                  <a:gd name="connsiteX9" fmla="*/ 745067 w 2116667"/>
                  <a:gd name="connsiteY9" fmla="*/ 643467 h 720828"/>
                  <a:gd name="connsiteX10" fmla="*/ 812800 w 2116667"/>
                  <a:gd name="connsiteY10" fmla="*/ 660400 h 720828"/>
                  <a:gd name="connsiteX11" fmla="*/ 1185334 w 2116667"/>
                  <a:gd name="connsiteY11" fmla="*/ 677334 h 720828"/>
                  <a:gd name="connsiteX12" fmla="*/ 2116667 w 2116667"/>
                  <a:gd name="connsiteY12" fmla="*/ 694267 h 720828"/>
                  <a:gd name="connsiteX13" fmla="*/ 2116667 w 2116667"/>
                  <a:gd name="connsiteY13" fmla="*/ 694267 h 7208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116667" h="720828">
                    <a:moveTo>
                      <a:pt x="0" y="0"/>
                    </a:moveTo>
                    <a:lnTo>
                      <a:pt x="0" y="0"/>
                    </a:lnTo>
                    <a:cubicBezTo>
                      <a:pt x="128083" y="149432"/>
                      <a:pt x="72738" y="75240"/>
                      <a:pt x="169334" y="220134"/>
                    </a:cubicBezTo>
                    <a:cubicBezTo>
                      <a:pt x="180623" y="237067"/>
                      <a:pt x="196764" y="251627"/>
                      <a:pt x="203200" y="270934"/>
                    </a:cubicBezTo>
                    <a:cubicBezTo>
                      <a:pt x="233006" y="360347"/>
                      <a:pt x="210233" y="306884"/>
                      <a:pt x="287867" y="423334"/>
                    </a:cubicBezTo>
                    <a:cubicBezTo>
                      <a:pt x="299156" y="440267"/>
                      <a:pt x="304801" y="462845"/>
                      <a:pt x="321734" y="474134"/>
                    </a:cubicBezTo>
                    <a:cubicBezTo>
                      <a:pt x="372749" y="508144"/>
                      <a:pt x="380116" y="516088"/>
                      <a:pt x="440267" y="541867"/>
                    </a:cubicBezTo>
                    <a:cubicBezTo>
                      <a:pt x="456673" y="548898"/>
                      <a:pt x="474661" y="551769"/>
                      <a:pt x="491067" y="558800"/>
                    </a:cubicBezTo>
                    <a:cubicBezTo>
                      <a:pt x="514269" y="568744"/>
                      <a:pt x="535363" y="583292"/>
                      <a:pt x="558800" y="592667"/>
                    </a:cubicBezTo>
                    <a:cubicBezTo>
                      <a:pt x="657920" y="632316"/>
                      <a:pt x="649407" y="622210"/>
                      <a:pt x="745067" y="643467"/>
                    </a:cubicBezTo>
                    <a:cubicBezTo>
                      <a:pt x="767785" y="648515"/>
                      <a:pt x="789596" y="658615"/>
                      <a:pt x="812800" y="660400"/>
                    </a:cubicBezTo>
                    <a:cubicBezTo>
                      <a:pt x="936740" y="669934"/>
                      <a:pt x="1061156" y="671689"/>
                      <a:pt x="1185334" y="677334"/>
                    </a:cubicBezTo>
                    <a:cubicBezTo>
                      <a:pt x="1532339" y="764084"/>
                      <a:pt x="1229794" y="694267"/>
                      <a:pt x="2116667" y="694267"/>
                    </a:cubicBezTo>
                    <a:lnTo>
                      <a:pt x="2116667" y="694267"/>
                    </a:lnTo>
                  </a:path>
                </a:pathLst>
              </a:custGeom>
              <a:noFill/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4673600" y="3742267"/>
                <a:ext cx="2438400" cy="1396501"/>
              </a:xfrm>
              <a:custGeom>
                <a:avLst/>
                <a:gdLst>
                  <a:gd name="connsiteX0" fmla="*/ 0 w 2438400"/>
                  <a:gd name="connsiteY0" fmla="*/ 0 h 1396501"/>
                  <a:gd name="connsiteX1" fmla="*/ 0 w 2438400"/>
                  <a:gd name="connsiteY1" fmla="*/ 0 h 1396501"/>
                  <a:gd name="connsiteX2" fmla="*/ 16933 w 2438400"/>
                  <a:gd name="connsiteY2" fmla="*/ 982133 h 1396501"/>
                  <a:gd name="connsiteX3" fmla="*/ 50800 w 2438400"/>
                  <a:gd name="connsiteY3" fmla="*/ 1032933 h 1396501"/>
                  <a:gd name="connsiteX4" fmla="*/ 101600 w 2438400"/>
                  <a:gd name="connsiteY4" fmla="*/ 1100666 h 1396501"/>
                  <a:gd name="connsiteX5" fmla="*/ 203200 w 2438400"/>
                  <a:gd name="connsiteY5" fmla="*/ 1168400 h 1396501"/>
                  <a:gd name="connsiteX6" fmla="*/ 304800 w 2438400"/>
                  <a:gd name="connsiteY6" fmla="*/ 1236133 h 1396501"/>
                  <a:gd name="connsiteX7" fmla="*/ 406400 w 2438400"/>
                  <a:gd name="connsiteY7" fmla="*/ 1286933 h 1396501"/>
                  <a:gd name="connsiteX8" fmla="*/ 558800 w 2438400"/>
                  <a:gd name="connsiteY8" fmla="*/ 1303866 h 1396501"/>
                  <a:gd name="connsiteX9" fmla="*/ 1151467 w 2438400"/>
                  <a:gd name="connsiteY9" fmla="*/ 1320800 h 1396501"/>
                  <a:gd name="connsiteX10" fmla="*/ 1320800 w 2438400"/>
                  <a:gd name="connsiteY10" fmla="*/ 1337733 h 1396501"/>
                  <a:gd name="connsiteX11" fmla="*/ 1371600 w 2438400"/>
                  <a:gd name="connsiteY11" fmla="*/ 1354666 h 1396501"/>
                  <a:gd name="connsiteX12" fmla="*/ 2015067 w 2438400"/>
                  <a:gd name="connsiteY12" fmla="*/ 1371600 h 1396501"/>
                  <a:gd name="connsiteX13" fmla="*/ 2353733 w 2438400"/>
                  <a:gd name="connsiteY13" fmla="*/ 1371600 h 1396501"/>
                  <a:gd name="connsiteX14" fmla="*/ 2438400 w 2438400"/>
                  <a:gd name="connsiteY14" fmla="*/ 1371600 h 1396501"/>
                  <a:gd name="connsiteX15" fmla="*/ 2438400 w 2438400"/>
                  <a:gd name="connsiteY15" fmla="*/ 1371600 h 1396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438400" h="1396501">
                    <a:moveTo>
                      <a:pt x="0" y="0"/>
                    </a:moveTo>
                    <a:lnTo>
                      <a:pt x="0" y="0"/>
                    </a:lnTo>
                    <a:cubicBezTo>
                      <a:pt x="5644" y="327378"/>
                      <a:pt x="849" y="655102"/>
                      <a:pt x="16933" y="982133"/>
                    </a:cubicBezTo>
                    <a:cubicBezTo>
                      <a:pt x="17933" y="1002460"/>
                      <a:pt x="38971" y="1016372"/>
                      <a:pt x="50800" y="1032933"/>
                    </a:cubicBezTo>
                    <a:cubicBezTo>
                      <a:pt x="67204" y="1055898"/>
                      <a:pt x="80507" y="1081916"/>
                      <a:pt x="101600" y="1100666"/>
                    </a:cubicBezTo>
                    <a:cubicBezTo>
                      <a:pt x="132022" y="1127707"/>
                      <a:pt x="169333" y="1145822"/>
                      <a:pt x="203200" y="1168400"/>
                    </a:cubicBezTo>
                    <a:lnTo>
                      <a:pt x="304800" y="1236133"/>
                    </a:lnTo>
                    <a:cubicBezTo>
                      <a:pt x="343808" y="1262138"/>
                      <a:pt x="359661" y="1279143"/>
                      <a:pt x="406400" y="1286933"/>
                    </a:cubicBezTo>
                    <a:cubicBezTo>
                      <a:pt x="456817" y="1295336"/>
                      <a:pt x="507740" y="1301545"/>
                      <a:pt x="558800" y="1303866"/>
                    </a:cubicBezTo>
                    <a:cubicBezTo>
                      <a:pt x="756232" y="1312840"/>
                      <a:pt x="953911" y="1315155"/>
                      <a:pt x="1151467" y="1320800"/>
                    </a:cubicBezTo>
                    <a:cubicBezTo>
                      <a:pt x="1207911" y="1326444"/>
                      <a:pt x="1264734" y="1329108"/>
                      <a:pt x="1320800" y="1337733"/>
                    </a:cubicBezTo>
                    <a:cubicBezTo>
                      <a:pt x="1338442" y="1340447"/>
                      <a:pt x="1353772" y="1353796"/>
                      <a:pt x="1371600" y="1354666"/>
                    </a:cubicBezTo>
                    <a:cubicBezTo>
                      <a:pt x="1585908" y="1365120"/>
                      <a:pt x="1800578" y="1365955"/>
                      <a:pt x="2015067" y="1371600"/>
                    </a:cubicBezTo>
                    <a:cubicBezTo>
                      <a:pt x="2159059" y="1419596"/>
                      <a:pt x="2037260" y="1385985"/>
                      <a:pt x="2353733" y="1371600"/>
                    </a:cubicBezTo>
                    <a:cubicBezTo>
                      <a:pt x="2381926" y="1370319"/>
                      <a:pt x="2410178" y="1371600"/>
                      <a:pt x="2438400" y="1371600"/>
                    </a:cubicBezTo>
                    <a:lnTo>
                      <a:pt x="2438400" y="1371600"/>
                    </a:lnTo>
                  </a:path>
                </a:pathLst>
              </a:custGeom>
              <a:noFill/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Freeform 27"/>
            <p:cNvSpPr/>
            <p:nvPr/>
          </p:nvSpPr>
          <p:spPr>
            <a:xfrm>
              <a:off x="4859863" y="3810000"/>
              <a:ext cx="1591734" cy="643467"/>
            </a:xfrm>
            <a:custGeom>
              <a:avLst/>
              <a:gdLst>
                <a:gd name="connsiteX0" fmla="*/ 0 w 1591734"/>
                <a:gd name="connsiteY0" fmla="*/ 0 h 643467"/>
                <a:gd name="connsiteX1" fmla="*/ 0 w 1591734"/>
                <a:gd name="connsiteY1" fmla="*/ 0 h 643467"/>
                <a:gd name="connsiteX2" fmla="*/ 16934 w 1591734"/>
                <a:gd name="connsiteY2" fmla="*/ 270933 h 643467"/>
                <a:gd name="connsiteX3" fmla="*/ 33867 w 1591734"/>
                <a:gd name="connsiteY3" fmla="*/ 338667 h 643467"/>
                <a:gd name="connsiteX4" fmla="*/ 84667 w 1591734"/>
                <a:gd name="connsiteY4" fmla="*/ 372533 h 643467"/>
                <a:gd name="connsiteX5" fmla="*/ 152400 w 1591734"/>
                <a:gd name="connsiteY5" fmla="*/ 474133 h 643467"/>
                <a:gd name="connsiteX6" fmla="*/ 254000 w 1591734"/>
                <a:gd name="connsiteY6" fmla="*/ 541867 h 643467"/>
                <a:gd name="connsiteX7" fmla="*/ 423334 w 1591734"/>
                <a:gd name="connsiteY7" fmla="*/ 592667 h 643467"/>
                <a:gd name="connsiteX8" fmla="*/ 660400 w 1591734"/>
                <a:gd name="connsiteY8" fmla="*/ 609600 h 643467"/>
                <a:gd name="connsiteX9" fmla="*/ 795867 w 1591734"/>
                <a:gd name="connsiteY9" fmla="*/ 626533 h 643467"/>
                <a:gd name="connsiteX10" fmla="*/ 1066800 w 1591734"/>
                <a:gd name="connsiteY10" fmla="*/ 643467 h 643467"/>
                <a:gd name="connsiteX11" fmla="*/ 1337734 w 1591734"/>
                <a:gd name="connsiteY11" fmla="*/ 626533 h 643467"/>
                <a:gd name="connsiteX12" fmla="*/ 1439334 w 1591734"/>
                <a:gd name="connsiteY12" fmla="*/ 609600 h 643467"/>
                <a:gd name="connsiteX13" fmla="*/ 1540934 w 1591734"/>
                <a:gd name="connsiteY13" fmla="*/ 575733 h 643467"/>
                <a:gd name="connsiteX14" fmla="*/ 1591734 w 1591734"/>
                <a:gd name="connsiteY14" fmla="*/ 575733 h 643467"/>
                <a:gd name="connsiteX15" fmla="*/ 1591734 w 1591734"/>
                <a:gd name="connsiteY15" fmla="*/ 575733 h 643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91734" h="643467">
                  <a:moveTo>
                    <a:pt x="0" y="0"/>
                  </a:moveTo>
                  <a:lnTo>
                    <a:pt x="0" y="0"/>
                  </a:lnTo>
                  <a:cubicBezTo>
                    <a:pt x="5645" y="90311"/>
                    <a:pt x="7930" y="180895"/>
                    <a:pt x="16934" y="270933"/>
                  </a:cubicBezTo>
                  <a:cubicBezTo>
                    <a:pt x="19250" y="294090"/>
                    <a:pt x="20958" y="319303"/>
                    <a:pt x="33867" y="338667"/>
                  </a:cubicBezTo>
                  <a:cubicBezTo>
                    <a:pt x="45156" y="355600"/>
                    <a:pt x="67734" y="361244"/>
                    <a:pt x="84667" y="372533"/>
                  </a:cubicBezTo>
                  <a:cubicBezTo>
                    <a:pt x="107245" y="406400"/>
                    <a:pt x="118533" y="451555"/>
                    <a:pt x="152400" y="474133"/>
                  </a:cubicBezTo>
                  <a:cubicBezTo>
                    <a:pt x="186267" y="496711"/>
                    <a:pt x="215386" y="528996"/>
                    <a:pt x="254000" y="541867"/>
                  </a:cubicBezTo>
                  <a:cubicBezTo>
                    <a:pt x="279533" y="550378"/>
                    <a:pt x="384952" y="588402"/>
                    <a:pt x="423334" y="592667"/>
                  </a:cubicBezTo>
                  <a:cubicBezTo>
                    <a:pt x="502073" y="601416"/>
                    <a:pt x="581502" y="602428"/>
                    <a:pt x="660400" y="609600"/>
                  </a:cubicBezTo>
                  <a:cubicBezTo>
                    <a:pt x="705720" y="613720"/>
                    <a:pt x="750517" y="622754"/>
                    <a:pt x="795867" y="626533"/>
                  </a:cubicBezTo>
                  <a:cubicBezTo>
                    <a:pt x="886042" y="634048"/>
                    <a:pt x="976489" y="637822"/>
                    <a:pt x="1066800" y="643467"/>
                  </a:cubicBezTo>
                  <a:cubicBezTo>
                    <a:pt x="1157111" y="637822"/>
                    <a:pt x="1247618" y="634725"/>
                    <a:pt x="1337734" y="626533"/>
                  </a:cubicBezTo>
                  <a:cubicBezTo>
                    <a:pt x="1371927" y="623425"/>
                    <a:pt x="1406025" y="617927"/>
                    <a:pt x="1439334" y="609600"/>
                  </a:cubicBezTo>
                  <a:cubicBezTo>
                    <a:pt x="1473967" y="600942"/>
                    <a:pt x="1505235" y="575733"/>
                    <a:pt x="1540934" y="575733"/>
                  </a:cubicBezTo>
                  <a:lnTo>
                    <a:pt x="1591734" y="575733"/>
                  </a:lnTo>
                  <a:lnTo>
                    <a:pt x="1591734" y="575733"/>
                  </a:lnTo>
                </a:path>
              </a:pathLst>
            </a:cu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03616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8049" y="602472"/>
            <a:ext cx="1956435" cy="3822700"/>
          </a:xfrm>
          <a:prstGeom prst="rect">
            <a:avLst/>
          </a:prstGeom>
        </p:spPr>
      </p:pic>
      <p:sp>
        <p:nvSpPr>
          <p:cNvPr id="3" name="Teardrop 2"/>
          <p:cNvSpPr/>
          <p:nvPr/>
        </p:nvSpPr>
        <p:spPr>
          <a:xfrm rot="1094256">
            <a:off x="1240427" y="2701151"/>
            <a:ext cx="4919012" cy="4063432"/>
          </a:xfrm>
          <a:prstGeom prst="teardrop">
            <a:avLst>
              <a:gd name="adj" fmla="val 174830"/>
            </a:avLst>
          </a:prstGeom>
          <a:noFill/>
          <a:ln w="38100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72666" y="3166534"/>
            <a:ext cx="1998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ANALYZE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9709" y="4071229"/>
            <a:ext cx="25569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Look at the Elements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mindmap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©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46812" y="4319912"/>
            <a:ext cx="27262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chemeClr val="accent1">
                    <a:lumMod val="75000"/>
                  </a:schemeClr>
                </a:solidFill>
              </a:rPr>
              <a:t>Which Principles of Design were used?</a:t>
            </a:r>
            <a:endParaRPr lang="en-US" sz="2400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21467" y="5515291"/>
            <a:ext cx="2556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Look at the Principles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mindmap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©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269066" y="3095979"/>
            <a:ext cx="3285067" cy="830997"/>
            <a:chOff x="2269066" y="3095979"/>
            <a:chExt cx="3285067" cy="830997"/>
          </a:xfrm>
        </p:grpSpPr>
        <p:sp>
          <p:nvSpPr>
            <p:cNvPr id="5" name="TextBox 4"/>
            <p:cNvSpPr txBox="1"/>
            <p:nvPr/>
          </p:nvSpPr>
          <p:spPr>
            <a:xfrm>
              <a:off x="2269066" y="3095979"/>
              <a:ext cx="286173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u="sng" dirty="0" smtClean="0">
                  <a:solidFill>
                    <a:schemeClr val="accent1">
                      <a:lumMod val="75000"/>
                    </a:schemeClr>
                  </a:solidFill>
                </a:rPr>
                <a:t>Which Elements of Art were used?</a:t>
              </a:r>
              <a:endParaRPr lang="en-US" sz="2400" u="sng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 flipH="1" flipV="1">
              <a:off x="4788218" y="3458921"/>
              <a:ext cx="765915" cy="123111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Connector 12"/>
          <p:cNvCxnSpPr/>
          <p:nvPr/>
        </p:nvCxnSpPr>
        <p:spPr>
          <a:xfrm flipH="1">
            <a:off x="6303745" y="3634967"/>
            <a:ext cx="326286" cy="7300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1371600" y="3572933"/>
            <a:ext cx="3725333" cy="1376825"/>
          </a:xfrm>
          <a:custGeom>
            <a:avLst/>
            <a:gdLst>
              <a:gd name="connsiteX0" fmla="*/ 3725333 w 3725333"/>
              <a:gd name="connsiteY0" fmla="*/ 0 h 1376825"/>
              <a:gd name="connsiteX1" fmla="*/ 3725333 w 3725333"/>
              <a:gd name="connsiteY1" fmla="*/ 0 h 1376825"/>
              <a:gd name="connsiteX2" fmla="*/ 3606800 w 3725333"/>
              <a:gd name="connsiteY2" fmla="*/ 118534 h 1376825"/>
              <a:gd name="connsiteX3" fmla="*/ 3589867 w 3725333"/>
              <a:gd name="connsiteY3" fmla="*/ 186267 h 1376825"/>
              <a:gd name="connsiteX4" fmla="*/ 3572933 w 3725333"/>
              <a:gd name="connsiteY4" fmla="*/ 237067 h 1376825"/>
              <a:gd name="connsiteX5" fmla="*/ 3488267 w 3725333"/>
              <a:gd name="connsiteY5" fmla="*/ 321734 h 1376825"/>
              <a:gd name="connsiteX6" fmla="*/ 3386667 w 3725333"/>
              <a:gd name="connsiteY6" fmla="*/ 389467 h 1376825"/>
              <a:gd name="connsiteX7" fmla="*/ 3335867 w 3725333"/>
              <a:gd name="connsiteY7" fmla="*/ 423334 h 1376825"/>
              <a:gd name="connsiteX8" fmla="*/ 3234267 w 3725333"/>
              <a:gd name="connsiteY8" fmla="*/ 524934 h 1376825"/>
              <a:gd name="connsiteX9" fmla="*/ 3183467 w 3725333"/>
              <a:gd name="connsiteY9" fmla="*/ 541867 h 1376825"/>
              <a:gd name="connsiteX10" fmla="*/ 3014133 w 3725333"/>
              <a:gd name="connsiteY10" fmla="*/ 660400 h 1376825"/>
              <a:gd name="connsiteX11" fmla="*/ 2895600 w 3725333"/>
              <a:gd name="connsiteY11" fmla="*/ 694267 h 1376825"/>
              <a:gd name="connsiteX12" fmla="*/ 2844800 w 3725333"/>
              <a:gd name="connsiteY12" fmla="*/ 728134 h 1376825"/>
              <a:gd name="connsiteX13" fmla="*/ 2777067 w 3725333"/>
              <a:gd name="connsiteY13" fmla="*/ 745067 h 1376825"/>
              <a:gd name="connsiteX14" fmla="*/ 2726267 w 3725333"/>
              <a:gd name="connsiteY14" fmla="*/ 762000 h 1376825"/>
              <a:gd name="connsiteX15" fmla="*/ 2590800 w 3725333"/>
              <a:gd name="connsiteY15" fmla="*/ 795867 h 1376825"/>
              <a:gd name="connsiteX16" fmla="*/ 2438400 w 3725333"/>
              <a:gd name="connsiteY16" fmla="*/ 846667 h 1376825"/>
              <a:gd name="connsiteX17" fmla="*/ 2387600 w 3725333"/>
              <a:gd name="connsiteY17" fmla="*/ 863600 h 1376825"/>
              <a:gd name="connsiteX18" fmla="*/ 2336800 w 3725333"/>
              <a:gd name="connsiteY18" fmla="*/ 897467 h 1376825"/>
              <a:gd name="connsiteX19" fmla="*/ 2235200 w 3725333"/>
              <a:gd name="connsiteY19" fmla="*/ 914400 h 1376825"/>
              <a:gd name="connsiteX20" fmla="*/ 2167467 w 3725333"/>
              <a:gd name="connsiteY20" fmla="*/ 931334 h 1376825"/>
              <a:gd name="connsiteX21" fmla="*/ 2065867 w 3725333"/>
              <a:gd name="connsiteY21" fmla="*/ 965200 h 1376825"/>
              <a:gd name="connsiteX22" fmla="*/ 2015067 w 3725333"/>
              <a:gd name="connsiteY22" fmla="*/ 982134 h 1376825"/>
              <a:gd name="connsiteX23" fmla="*/ 1896533 w 3725333"/>
              <a:gd name="connsiteY23" fmla="*/ 999067 h 1376825"/>
              <a:gd name="connsiteX24" fmla="*/ 1744133 w 3725333"/>
              <a:gd name="connsiteY24" fmla="*/ 1049867 h 1376825"/>
              <a:gd name="connsiteX25" fmla="*/ 1693333 w 3725333"/>
              <a:gd name="connsiteY25" fmla="*/ 1066800 h 1376825"/>
              <a:gd name="connsiteX26" fmla="*/ 1642533 w 3725333"/>
              <a:gd name="connsiteY26" fmla="*/ 1083734 h 1376825"/>
              <a:gd name="connsiteX27" fmla="*/ 1490133 w 3725333"/>
              <a:gd name="connsiteY27" fmla="*/ 1117600 h 1376825"/>
              <a:gd name="connsiteX28" fmla="*/ 1422400 w 3725333"/>
              <a:gd name="connsiteY28" fmla="*/ 1134534 h 1376825"/>
              <a:gd name="connsiteX29" fmla="*/ 1270000 w 3725333"/>
              <a:gd name="connsiteY29" fmla="*/ 1219200 h 1376825"/>
              <a:gd name="connsiteX30" fmla="*/ 1117600 w 3725333"/>
              <a:gd name="connsiteY30" fmla="*/ 1286934 h 1376825"/>
              <a:gd name="connsiteX31" fmla="*/ 1066800 w 3725333"/>
              <a:gd name="connsiteY31" fmla="*/ 1303867 h 1376825"/>
              <a:gd name="connsiteX32" fmla="*/ 508000 w 3725333"/>
              <a:gd name="connsiteY32" fmla="*/ 1354667 h 1376825"/>
              <a:gd name="connsiteX33" fmla="*/ 203200 w 3725333"/>
              <a:gd name="connsiteY33" fmla="*/ 1337734 h 1376825"/>
              <a:gd name="connsiteX34" fmla="*/ 50800 w 3725333"/>
              <a:gd name="connsiteY34" fmla="*/ 1219200 h 1376825"/>
              <a:gd name="connsiteX35" fmla="*/ 33867 w 3725333"/>
              <a:gd name="connsiteY35" fmla="*/ 1100667 h 1376825"/>
              <a:gd name="connsiteX36" fmla="*/ 0 w 3725333"/>
              <a:gd name="connsiteY36" fmla="*/ 999067 h 1376825"/>
              <a:gd name="connsiteX37" fmla="*/ 16933 w 3725333"/>
              <a:gd name="connsiteY37" fmla="*/ 592667 h 1376825"/>
              <a:gd name="connsiteX38" fmla="*/ 50800 w 3725333"/>
              <a:gd name="connsiteY38" fmla="*/ 541867 h 1376825"/>
              <a:gd name="connsiteX39" fmla="*/ 101600 w 3725333"/>
              <a:gd name="connsiteY39" fmla="*/ 524934 h 1376825"/>
              <a:gd name="connsiteX40" fmla="*/ 152400 w 3725333"/>
              <a:gd name="connsiteY40" fmla="*/ 474134 h 1376825"/>
              <a:gd name="connsiteX41" fmla="*/ 203200 w 3725333"/>
              <a:gd name="connsiteY41" fmla="*/ 457200 h 1376825"/>
              <a:gd name="connsiteX42" fmla="*/ 270933 w 3725333"/>
              <a:gd name="connsiteY42" fmla="*/ 423334 h 1376825"/>
              <a:gd name="connsiteX43" fmla="*/ 372533 w 3725333"/>
              <a:gd name="connsiteY43" fmla="*/ 372534 h 1376825"/>
              <a:gd name="connsiteX44" fmla="*/ 1016000 w 3725333"/>
              <a:gd name="connsiteY44" fmla="*/ 406400 h 1376825"/>
              <a:gd name="connsiteX45" fmla="*/ 1066800 w 3725333"/>
              <a:gd name="connsiteY45" fmla="*/ 423334 h 1376825"/>
              <a:gd name="connsiteX46" fmla="*/ 1134533 w 3725333"/>
              <a:gd name="connsiteY46" fmla="*/ 440267 h 1376825"/>
              <a:gd name="connsiteX47" fmla="*/ 1253067 w 3725333"/>
              <a:gd name="connsiteY47" fmla="*/ 474134 h 1376825"/>
              <a:gd name="connsiteX48" fmla="*/ 2540000 w 3725333"/>
              <a:gd name="connsiteY48" fmla="*/ 457200 h 1376825"/>
              <a:gd name="connsiteX49" fmla="*/ 2709333 w 3725333"/>
              <a:gd name="connsiteY49" fmla="*/ 440267 h 1376825"/>
              <a:gd name="connsiteX50" fmla="*/ 2980267 w 3725333"/>
              <a:gd name="connsiteY50" fmla="*/ 423334 h 1376825"/>
              <a:gd name="connsiteX51" fmla="*/ 3064933 w 3725333"/>
              <a:gd name="connsiteY51" fmla="*/ 406400 h 1376825"/>
              <a:gd name="connsiteX52" fmla="*/ 3166533 w 3725333"/>
              <a:gd name="connsiteY52" fmla="*/ 372534 h 1376825"/>
              <a:gd name="connsiteX53" fmla="*/ 3217333 w 3725333"/>
              <a:gd name="connsiteY53" fmla="*/ 338667 h 1376825"/>
              <a:gd name="connsiteX54" fmla="*/ 3318933 w 3725333"/>
              <a:gd name="connsiteY54" fmla="*/ 304800 h 1376825"/>
              <a:gd name="connsiteX55" fmla="*/ 3471333 w 3725333"/>
              <a:gd name="connsiteY55" fmla="*/ 203200 h 1376825"/>
              <a:gd name="connsiteX56" fmla="*/ 3522133 w 3725333"/>
              <a:gd name="connsiteY56" fmla="*/ 169334 h 1376825"/>
              <a:gd name="connsiteX57" fmla="*/ 3572933 w 3725333"/>
              <a:gd name="connsiteY57" fmla="*/ 152400 h 1376825"/>
              <a:gd name="connsiteX58" fmla="*/ 3674533 w 3725333"/>
              <a:gd name="connsiteY58" fmla="*/ 101600 h 1376825"/>
              <a:gd name="connsiteX59" fmla="*/ 3725333 w 3725333"/>
              <a:gd name="connsiteY59" fmla="*/ 0 h 1376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3725333" h="1376825">
                <a:moveTo>
                  <a:pt x="3725333" y="0"/>
                </a:moveTo>
                <a:lnTo>
                  <a:pt x="3725333" y="0"/>
                </a:lnTo>
                <a:cubicBezTo>
                  <a:pt x="3685822" y="39511"/>
                  <a:pt x="3639665" y="73344"/>
                  <a:pt x="3606800" y="118534"/>
                </a:cubicBezTo>
                <a:cubicBezTo>
                  <a:pt x="3593112" y="137355"/>
                  <a:pt x="3596261" y="163890"/>
                  <a:pt x="3589867" y="186267"/>
                </a:cubicBezTo>
                <a:cubicBezTo>
                  <a:pt x="3584963" y="203430"/>
                  <a:pt x="3580915" y="221102"/>
                  <a:pt x="3572933" y="237067"/>
                </a:cubicBezTo>
                <a:cubicBezTo>
                  <a:pt x="3537453" y="308026"/>
                  <a:pt x="3546325" y="273352"/>
                  <a:pt x="3488267" y="321734"/>
                </a:cubicBezTo>
                <a:cubicBezTo>
                  <a:pt x="3403706" y="392202"/>
                  <a:pt x="3475942" y="359709"/>
                  <a:pt x="3386667" y="389467"/>
                </a:cubicBezTo>
                <a:cubicBezTo>
                  <a:pt x="3369734" y="400756"/>
                  <a:pt x="3351078" y="409813"/>
                  <a:pt x="3335867" y="423334"/>
                </a:cubicBezTo>
                <a:cubicBezTo>
                  <a:pt x="3300070" y="455154"/>
                  <a:pt x="3279704" y="509789"/>
                  <a:pt x="3234267" y="524934"/>
                </a:cubicBezTo>
                <a:lnTo>
                  <a:pt x="3183467" y="541867"/>
                </a:lnTo>
                <a:cubicBezTo>
                  <a:pt x="3152555" y="565051"/>
                  <a:pt x="3039149" y="652061"/>
                  <a:pt x="3014133" y="660400"/>
                </a:cubicBezTo>
                <a:cubicBezTo>
                  <a:pt x="2941255" y="684694"/>
                  <a:pt x="2980649" y="673005"/>
                  <a:pt x="2895600" y="694267"/>
                </a:cubicBezTo>
                <a:cubicBezTo>
                  <a:pt x="2878667" y="705556"/>
                  <a:pt x="2863506" y="720117"/>
                  <a:pt x="2844800" y="728134"/>
                </a:cubicBezTo>
                <a:cubicBezTo>
                  <a:pt x="2823409" y="737302"/>
                  <a:pt x="2799444" y="738674"/>
                  <a:pt x="2777067" y="745067"/>
                </a:cubicBezTo>
                <a:cubicBezTo>
                  <a:pt x="2759904" y="749970"/>
                  <a:pt x="2743487" y="757304"/>
                  <a:pt x="2726267" y="762000"/>
                </a:cubicBezTo>
                <a:cubicBezTo>
                  <a:pt x="2681362" y="774247"/>
                  <a:pt x="2634957" y="781148"/>
                  <a:pt x="2590800" y="795867"/>
                </a:cubicBezTo>
                <a:lnTo>
                  <a:pt x="2438400" y="846667"/>
                </a:lnTo>
                <a:lnTo>
                  <a:pt x="2387600" y="863600"/>
                </a:lnTo>
                <a:cubicBezTo>
                  <a:pt x="2370667" y="874889"/>
                  <a:pt x="2356107" y="891031"/>
                  <a:pt x="2336800" y="897467"/>
                </a:cubicBezTo>
                <a:cubicBezTo>
                  <a:pt x="2304228" y="908324"/>
                  <a:pt x="2268867" y="907667"/>
                  <a:pt x="2235200" y="914400"/>
                </a:cubicBezTo>
                <a:cubicBezTo>
                  <a:pt x="2212379" y="918964"/>
                  <a:pt x="2189758" y="924647"/>
                  <a:pt x="2167467" y="931334"/>
                </a:cubicBezTo>
                <a:cubicBezTo>
                  <a:pt x="2133274" y="941592"/>
                  <a:pt x="2099734" y="953911"/>
                  <a:pt x="2065867" y="965200"/>
                </a:cubicBezTo>
                <a:cubicBezTo>
                  <a:pt x="2048934" y="970844"/>
                  <a:pt x="2032737" y="979610"/>
                  <a:pt x="2015067" y="982134"/>
                </a:cubicBezTo>
                <a:lnTo>
                  <a:pt x="1896533" y="999067"/>
                </a:lnTo>
                <a:lnTo>
                  <a:pt x="1744133" y="1049867"/>
                </a:lnTo>
                <a:lnTo>
                  <a:pt x="1693333" y="1066800"/>
                </a:lnTo>
                <a:cubicBezTo>
                  <a:pt x="1676400" y="1072445"/>
                  <a:pt x="1659849" y="1079405"/>
                  <a:pt x="1642533" y="1083734"/>
                </a:cubicBezTo>
                <a:cubicBezTo>
                  <a:pt x="1477310" y="1125039"/>
                  <a:pt x="1683656" y="1074595"/>
                  <a:pt x="1490133" y="1117600"/>
                </a:cubicBezTo>
                <a:cubicBezTo>
                  <a:pt x="1467415" y="1122649"/>
                  <a:pt x="1444978" y="1128889"/>
                  <a:pt x="1422400" y="1134534"/>
                </a:cubicBezTo>
                <a:cubicBezTo>
                  <a:pt x="1305948" y="1212168"/>
                  <a:pt x="1359414" y="1189396"/>
                  <a:pt x="1270000" y="1219200"/>
                </a:cubicBezTo>
                <a:cubicBezTo>
                  <a:pt x="1189498" y="1272869"/>
                  <a:pt x="1238506" y="1246632"/>
                  <a:pt x="1117600" y="1286934"/>
                </a:cubicBezTo>
                <a:lnTo>
                  <a:pt x="1066800" y="1303867"/>
                </a:lnTo>
                <a:cubicBezTo>
                  <a:pt x="878201" y="1429601"/>
                  <a:pt x="1009924" y="1354667"/>
                  <a:pt x="508000" y="1354667"/>
                </a:cubicBezTo>
                <a:cubicBezTo>
                  <a:pt x="406243" y="1354667"/>
                  <a:pt x="304800" y="1343378"/>
                  <a:pt x="203200" y="1337734"/>
                </a:cubicBezTo>
                <a:cubicBezTo>
                  <a:pt x="81675" y="1256716"/>
                  <a:pt x="130381" y="1298781"/>
                  <a:pt x="50800" y="1219200"/>
                </a:cubicBezTo>
                <a:cubicBezTo>
                  <a:pt x="45156" y="1179689"/>
                  <a:pt x="42842" y="1139557"/>
                  <a:pt x="33867" y="1100667"/>
                </a:cubicBezTo>
                <a:cubicBezTo>
                  <a:pt x="25840" y="1065883"/>
                  <a:pt x="0" y="999067"/>
                  <a:pt x="0" y="999067"/>
                </a:cubicBezTo>
                <a:cubicBezTo>
                  <a:pt x="5644" y="863600"/>
                  <a:pt x="1960" y="727422"/>
                  <a:pt x="16933" y="592667"/>
                </a:cubicBezTo>
                <a:cubicBezTo>
                  <a:pt x="19180" y="572440"/>
                  <a:pt x="34908" y="554580"/>
                  <a:pt x="50800" y="541867"/>
                </a:cubicBezTo>
                <a:cubicBezTo>
                  <a:pt x="64738" y="530717"/>
                  <a:pt x="84667" y="530578"/>
                  <a:pt x="101600" y="524934"/>
                </a:cubicBezTo>
                <a:cubicBezTo>
                  <a:pt x="118533" y="508001"/>
                  <a:pt x="132475" y="487418"/>
                  <a:pt x="152400" y="474134"/>
                </a:cubicBezTo>
                <a:cubicBezTo>
                  <a:pt x="167252" y="464233"/>
                  <a:pt x="186794" y="464231"/>
                  <a:pt x="203200" y="457200"/>
                </a:cubicBezTo>
                <a:cubicBezTo>
                  <a:pt x="226402" y="447256"/>
                  <a:pt x="249016" y="435858"/>
                  <a:pt x="270933" y="423334"/>
                </a:cubicBezTo>
                <a:cubicBezTo>
                  <a:pt x="362847" y="370812"/>
                  <a:pt x="279393" y="403580"/>
                  <a:pt x="372533" y="372534"/>
                </a:cubicBezTo>
                <a:cubicBezTo>
                  <a:pt x="470489" y="376615"/>
                  <a:pt x="870172" y="389244"/>
                  <a:pt x="1016000" y="406400"/>
                </a:cubicBezTo>
                <a:cubicBezTo>
                  <a:pt x="1033727" y="408486"/>
                  <a:pt x="1049637" y="418430"/>
                  <a:pt x="1066800" y="423334"/>
                </a:cubicBezTo>
                <a:cubicBezTo>
                  <a:pt x="1089177" y="429728"/>
                  <a:pt x="1112156" y="433874"/>
                  <a:pt x="1134533" y="440267"/>
                </a:cubicBezTo>
                <a:cubicBezTo>
                  <a:pt x="1304613" y="488860"/>
                  <a:pt x="1041280" y="421186"/>
                  <a:pt x="1253067" y="474134"/>
                </a:cubicBezTo>
                <a:lnTo>
                  <a:pt x="2540000" y="457200"/>
                </a:lnTo>
                <a:cubicBezTo>
                  <a:pt x="2596711" y="455881"/>
                  <a:pt x="2652774" y="444618"/>
                  <a:pt x="2709333" y="440267"/>
                </a:cubicBezTo>
                <a:cubicBezTo>
                  <a:pt x="2799554" y="433327"/>
                  <a:pt x="2889956" y="428978"/>
                  <a:pt x="2980267" y="423334"/>
                </a:cubicBezTo>
                <a:cubicBezTo>
                  <a:pt x="3008489" y="417689"/>
                  <a:pt x="3037166" y="413973"/>
                  <a:pt x="3064933" y="406400"/>
                </a:cubicBezTo>
                <a:cubicBezTo>
                  <a:pt x="3099374" y="397007"/>
                  <a:pt x="3166533" y="372534"/>
                  <a:pt x="3166533" y="372534"/>
                </a:cubicBezTo>
                <a:cubicBezTo>
                  <a:pt x="3183466" y="361245"/>
                  <a:pt x="3198736" y="346933"/>
                  <a:pt x="3217333" y="338667"/>
                </a:cubicBezTo>
                <a:cubicBezTo>
                  <a:pt x="3249955" y="324168"/>
                  <a:pt x="3289230" y="324602"/>
                  <a:pt x="3318933" y="304800"/>
                </a:cubicBezTo>
                <a:lnTo>
                  <a:pt x="3471333" y="203200"/>
                </a:lnTo>
                <a:cubicBezTo>
                  <a:pt x="3488266" y="191911"/>
                  <a:pt x="3502826" y="175770"/>
                  <a:pt x="3522133" y="169334"/>
                </a:cubicBezTo>
                <a:cubicBezTo>
                  <a:pt x="3539066" y="163689"/>
                  <a:pt x="3556968" y="160382"/>
                  <a:pt x="3572933" y="152400"/>
                </a:cubicBezTo>
                <a:cubicBezTo>
                  <a:pt x="3704236" y="86748"/>
                  <a:pt x="3546845" y="144164"/>
                  <a:pt x="3674533" y="101600"/>
                </a:cubicBezTo>
                <a:cubicBezTo>
                  <a:pt x="3695458" y="38827"/>
                  <a:pt x="3716866" y="16933"/>
                  <a:pt x="3725333" y="0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279810" y="5114569"/>
            <a:ext cx="3071124" cy="1301421"/>
          </a:xfrm>
          <a:custGeom>
            <a:avLst/>
            <a:gdLst>
              <a:gd name="connsiteX0" fmla="*/ 3725333 w 3725333"/>
              <a:gd name="connsiteY0" fmla="*/ 0 h 1376825"/>
              <a:gd name="connsiteX1" fmla="*/ 3725333 w 3725333"/>
              <a:gd name="connsiteY1" fmla="*/ 0 h 1376825"/>
              <a:gd name="connsiteX2" fmla="*/ 3606800 w 3725333"/>
              <a:gd name="connsiteY2" fmla="*/ 118534 h 1376825"/>
              <a:gd name="connsiteX3" fmla="*/ 3589867 w 3725333"/>
              <a:gd name="connsiteY3" fmla="*/ 186267 h 1376825"/>
              <a:gd name="connsiteX4" fmla="*/ 3572933 w 3725333"/>
              <a:gd name="connsiteY4" fmla="*/ 237067 h 1376825"/>
              <a:gd name="connsiteX5" fmla="*/ 3488267 w 3725333"/>
              <a:gd name="connsiteY5" fmla="*/ 321734 h 1376825"/>
              <a:gd name="connsiteX6" fmla="*/ 3386667 w 3725333"/>
              <a:gd name="connsiteY6" fmla="*/ 389467 h 1376825"/>
              <a:gd name="connsiteX7" fmla="*/ 3335867 w 3725333"/>
              <a:gd name="connsiteY7" fmla="*/ 423334 h 1376825"/>
              <a:gd name="connsiteX8" fmla="*/ 3234267 w 3725333"/>
              <a:gd name="connsiteY8" fmla="*/ 524934 h 1376825"/>
              <a:gd name="connsiteX9" fmla="*/ 3183467 w 3725333"/>
              <a:gd name="connsiteY9" fmla="*/ 541867 h 1376825"/>
              <a:gd name="connsiteX10" fmla="*/ 3014133 w 3725333"/>
              <a:gd name="connsiteY10" fmla="*/ 660400 h 1376825"/>
              <a:gd name="connsiteX11" fmla="*/ 2895600 w 3725333"/>
              <a:gd name="connsiteY11" fmla="*/ 694267 h 1376825"/>
              <a:gd name="connsiteX12" fmla="*/ 2844800 w 3725333"/>
              <a:gd name="connsiteY12" fmla="*/ 728134 h 1376825"/>
              <a:gd name="connsiteX13" fmla="*/ 2777067 w 3725333"/>
              <a:gd name="connsiteY13" fmla="*/ 745067 h 1376825"/>
              <a:gd name="connsiteX14" fmla="*/ 2726267 w 3725333"/>
              <a:gd name="connsiteY14" fmla="*/ 762000 h 1376825"/>
              <a:gd name="connsiteX15" fmla="*/ 2590800 w 3725333"/>
              <a:gd name="connsiteY15" fmla="*/ 795867 h 1376825"/>
              <a:gd name="connsiteX16" fmla="*/ 2438400 w 3725333"/>
              <a:gd name="connsiteY16" fmla="*/ 846667 h 1376825"/>
              <a:gd name="connsiteX17" fmla="*/ 2387600 w 3725333"/>
              <a:gd name="connsiteY17" fmla="*/ 863600 h 1376825"/>
              <a:gd name="connsiteX18" fmla="*/ 2336800 w 3725333"/>
              <a:gd name="connsiteY18" fmla="*/ 897467 h 1376825"/>
              <a:gd name="connsiteX19" fmla="*/ 2235200 w 3725333"/>
              <a:gd name="connsiteY19" fmla="*/ 914400 h 1376825"/>
              <a:gd name="connsiteX20" fmla="*/ 2167467 w 3725333"/>
              <a:gd name="connsiteY20" fmla="*/ 931334 h 1376825"/>
              <a:gd name="connsiteX21" fmla="*/ 2065867 w 3725333"/>
              <a:gd name="connsiteY21" fmla="*/ 965200 h 1376825"/>
              <a:gd name="connsiteX22" fmla="*/ 2015067 w 3725333"/>
              <a:gd name="connsiteY22" fmla="*/ 982134 h 1376825"/>
              <a:gd name="connsiteX23" fmla="*/ 1896533 w 3725333"/>
              <a:gd name="connsiteY23" fmla="*/ 999067 h 1376825"/>
              <a:gd name="connsiteX24" fmla="*/ 1744133 w 3725333"/>
              <a:gd name="connsiteY24" fmla="*/ 1049867 h 1376825"/>
              <a:gd name="connsiteX25" fmla="*/ 1693333 w 3725333"/>
              <a:gd name="connsiteY25" fmla="*/ 1066800 h 1376825"/>
              <a:gd name="connsiteX26" fmla="*/ 1642533 w 3725333"/>
              <a:gd name="connsiteY26" fmla="*/ 1083734 h 1376825"/>
              <a:gd name="connsiteX27" fmla="*/ 1490133 w 3725333"/>
              <a:gd name="connsiteY27" fmla="*/ 1117600 h 1376825"/>
              <a:gd name="connsiteX28" fmla="*/ 1422400 w 3725333"/>
              <a:gd name="connsiteY28" fmla="*/ 1134534 h 1376825"/>
              <a:gd name="connsiteX29" fmla="*/ 1270000 w 3725333"/>
              <a:gd name="connsiteY29" fmla="*/ 1219200 h 1376825"/>
              <a:gd name="connsiteX30" fmla="*/ 1117600 w 3725333"/>
              <a:gd name="connsiteY30" fmla="*/ 1286934 h 1376825"/>
              <a:gd name="connsiteX31" fmla="*/ 1066800 w 3725333"/>
              <a:gd name="connsiteY31" fmla="*/ 1303867 h 1376825"/>
              <a:gd name="connsiteX32" fmla="*/ 508000 w 3725333"/>
              <a:gd name="connsiteY32" fmla="*/ 1354667 h 1376825"/>
              <a:gd name="connsiteX33" fmla="*/ 203200 w 3725333"/>
              <a:gd name="connsiteY33" fmla="*/ 1337734 h 1376825"/>
              <a:gd name="connsiteX34" fmla="*/ 50800 w 3725333"/>
              <a:gd name="connsiteY34" fmla="*/ 1219200 h 1376825"/>
              <a:gd name="connsiteX35" fmla="*/ 33867 w 3725333"/>
              <a:gd name="connsiteY35" fmla="*/ 1100667 h 1376825"/>
              <a:gd name="connsiteX36" fmla="*/ 0 w 3725333"/>
              <a:gd name="connsiteY36" fmla="*/ 999067 h 1376825"/>
              <a:gd name="connsiteX37" fmla="*/ 16933 w 3725333"/>
              <a:gd name="connsiteY37" fmla="*/ 592667 h 1376825"/>
              <a:gd name="connsiteX38" fmla="*/ 50800 w 3725333"/>
              <a:gd name="connsiteY38" fmla="*/ 541867 h 1376825"/>
              <a:gd name="connsiteX39" fmla="*/ 101600 w 3725333"/>
              <a:gd name="connsiteY39" fmla="*/ 524934 h 1376825"/>
              <a:gd name="connsiteX40" fmla="*/ 152400 w 3725333"/>
              <a:gd name="connsiteY40" fmla="*/ 474134 h 1376825"/>
              <a:gd name="connsiteX41" fmla="*/ 203200 w 3725333"/>
              <a:gd name="connsiteY41" fmla="*/ 457200 h 1376825"/>
              <a:gd name="connsiteX42" fmla="*/ 270933 w 3725333"/>
              <a:gd name="connsiteY42" fmla="*/ 423334 h 1376825"/>
              <a:gd name="connsiteX43" fmla="*/ 372533 w 3725333"/>
              <a:gd name="connsiteY43" fmla="*/ 372534 h 1376825"/>
              <a:gd name="connsiteX44" fmla="*/ 1016000 w 3725333"/>
              <a:gd name="connsiteY44" fmla="*/ 406400 h 1376825"/>
              <a:gd name="connsiteX45" fmla="*/ 1066800 w 3725333"/>
              <a:gd name="connsiteY45" fmla="*/ 423334 h 1376825"/>
              <a:gd name="connsiteX46" fmla="*/ 1134533 w 3725333"/>
              <a:gd name="connsiteY46" fmla="*/ 440267 h 1376825"/>
              <a:gd name="connsiteX47" fmla="*/ 1253067 w 3725333"/>
              <a:gd name="connsiteY47" fmla="*/ 474134 h 1376825"/>
              <a:gd name="connsiteX48" fmla="*/ 2540000 w 3725333"/>
              <a:gd name="connsiteY48" fmla="*/ 457200 h 1376825"/>
              <a:gd name="connsiteX49" fmla="*/ 2709333 w 3725333"/>
              <a:gd name="connsiteY49" fmla="*/ 440267 h 1376825"/>
              <a:gd name="connsiteX50" fmla="*/ 2980267 w 3725333"/>
              <a:gd name="connsiteY50" fmla="*/ 423334 h 1376825"/>
              <a:gd name="connsiteX51" fmla="*/ 3064933 w 3725333"/>
              <a:gd name="connsiteY51" fmla="*/ 406400 h 1376825"/>
              <a:gd name="connsiteX52" fmla="*/ 3166533 w 3725333"/>
              <a:gd name="connsiteY52" fmla="*/ 372534 h 1376825"/>
              <a:gd name="connsiteX53" fmla="*/ 3217333 w 3725333"/>
              <a:gd name="connsiteY53" fmla="*/ 338667 h 1376825"/>
              <a:gd name="connsiteX54" fmla="*/ 3318933 w 3725333"/>
              <a:gd name="connsiteY54" fmla="*/ 304800 h 1376825"/>
              <a:gd name="connsiteX55" fmla="*/ 3471333 w 3725333"/>
              <a:gd name="connsiteY55" fmla="*/ 203200 h 1376825"/>
              <a:gd name="connsiteX56" fmla="*/ 3522133 w 3725333"/>
              <a:gd name="connsiteY56" fmla="*/ 169334 h 1376825"/>
              <a:gd name="connsiteX57" fmla="*/ 3572933 w 3725333"/>
              <a:gd name="connsiteY57" fmla="*/ 152400 h 1376825"/>
              <a:gd name="connsiteX58" fmla="*/ 3674533 w 3725333"/>
              <a:gd name="connsiteY58" fmla="*/ 101600 h 1376825"/>
              <a:gd name="connsiteX59" fmla="*/ 3725333 w 3725333"/>
              <a:gd name="connsiteY59" fmla="*/ 0 h 1376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3725333" h="1376825">
                <a:moveTo>
                  <a:pt x="3725333" y="0"/>
                </a:moveTo>
                <a:lnTo>
                  <a:pt x="3725333" y="0"/>
                </a:lnTo>
                <a:cubicBezTo>
                  <a:pt x="3685822" y="39511"/>
                  <a:pt x="3639665" y="73344"/>
                  <a:pt x="3606800" y="118534"/>
                </a:cubicBezTo>
                <a:cubicBezTo>
                  <a:pt x="3593112" y="137355"/>
                  <a:pt x="3596261" y="163890"/>
                  <a:pt x="3589867" y="186267"/>
                </a:cubicBezTo>
                <a:cubicBezTo>
                  <a:pt x="3584963" y="203430"/>
                  <a:pt x="3580915" y="221102"/>
                  <a:pt x="3572933" y="237067"/>
                </a:cubicBezTo>
                <a:cubicBezTo>
                  <a:pt x="3537453" y="308026"/>
                  <a:pt x="3546325" y="273352"/>
                  <a:pt x="3488267" y="321734"/>
                </a:cubicBezTo>
                <a:cubicBezTo>
                  <a:pt x="3403706" y="392202"/>
                  <a:pt x="3475942" y="359709"/>
                  <a:pt x="3386667" y="389467"/>
                </a:cubicBezTo>
                <a:cubicBezTo>
                  <a:pt x="3369734" y="400756"/>
                  <a:pt x="3351078" y="409813"/>
                  <a:pt x="3335867" y="423334"/>
                </a:cubicBezTo>
                <a:cubicBezTo>
                  <a:pt x="3300070" y="455154"/>
                  <a:pt x="3279704" y="509789"/>
                  <a:pt x="3234267" y="524934"/>
                </a:cubicBezTo>
                <a:lnTo>
                  <a:pt x="3183467" y="541867"/>
                </a:lnTo>
                <a:cubicBezTo>
                  <a:pt x="3152555" y="565051"/>
                  <a:pt x="3039149" y="652061"/>
                  <a:pt x="3014133" y="660400"/>
                </a:cubicBezTo>
                <a:cubicBezTo>
                  <a:pt x="2941255" y="684694"/>
                  <a:pt x="2980649" y="673005"/>
                  <a:pt x="2895600" y="694267"/>
                </a:cubicBezTo>
                <a:cubicBezTo>
                  <a:pt x="2878667" y="705556"/>
                  <a:pt x="2863506" y="720117"/>
                  <a:pt x="2844800" y="728134"/>
                </a:cubicBezTo>
                <a:cubicBezTo>
                  <a:pt x="2823409" y="737302"/>
                  <a:pt x="2799444" y="738674"/>
                  <a:pt x="2777067" y="745067"/>
                </a:cubicBezTo>
                <a:cubicBezTo>
                  <a:pt x="2759904" y="749970"/>
                  <a:pt x="2743487" y="757304"/>
                  <a:pt x="2726267" y="762000"/>
                </a:cubicBezTo>
                <a:cubicBezTo>
                  <a:pt x="2681362" y="774247"/>
                  <a:pt x="2634957" y="781148"/>
                  <a:pt x="2590800" y="795867"/>
                </a:cubicBezTo>
                <a:lnTo>
                  <a:pt x="2438400" y="846667"/>
                </a:lnTo>
                <a:lnTo>
                  <a:pt x="2387600" y="863600"/>
                </a:lnTo>
                <a:cubicBezTo>
                  <a:pt x="2370667" y="874889"/>
                  <a:pt x="2356107" y="891031"/>
                  <a:pt x="2336800" y="897467"/>
                </a:cubicBezTo>
                <a:cubicBezTo>
                  <a:pt x="2304228" y="908324"/>
                  <a:pt x="2268867" y="907667"/>
                  <a:pt x="2235200" y="914400"/>
                </a:cubicBezTo>
                <a:cubicBezTo>
                  <a:pt x="2212379" y="918964"/>
                  <a:pt x="2189758" y="924647"/>
                  <a:pt x="2167467" y="931334"/>
                </a:cubicBezTo>
                <a:cubicBezTo>
                  <a:pt x="2133274" y="941592"/>
                  <a:pt x="2099734" y="953911"/>
                  <a:pt x="2065867" y="965200"/>
                </a:cubicBezTo>
                <a:cubicBezTo>
                  <a:pt x="2048934" y="970844"/>
                  <a:pt x="2032737" y="979610"/>
                  <a:pt x="2015067" y="982134"/>
                </a:cubicBezTo>
                <a:lnTo>
                  <a:pt x="1896533" y="999067"/>
                </a:lnTo>
                <a:lnTo>
                  <a:pt x="1744133" y="1049867"/>
                </a:lnTo>
                <a:lnTo>
                  <a:pt x="1693333" y="1066800"/>
                </a:lnTo>
                <a:cubicBezTo>
                  <a:pt x="1676400" y="1072445"/>
                  <a:pt x="1659849" y="1079405"/>
                  <a:pt x="1642533" y="1083734"/>
                </a:cubicBezTo>
                <a:cubicBezTo>
                  <a:pt x="1477310" y="1125039"/>
                  <a:pt x="1683656" y="1074595"/>
                  <a:pt x="1490133" y="1117600"/>
                </a:cubicBezTo>
                <a:cubicBezTo>
                  <a:pt x="1467415" y="1122649"/>
                  <a:pt x="1444978" y="1128889"/>
                  <a:pt x="1422400" y="1134534"/>
                </a:cubicBezTo>
                <a:cubicBezTo>
                  <a:pt x="1305948" y="1212168"/>
                  <a:pt x="1359414" y="1189396"/>
                  <a:pt x="1270000" y="1219200"/>
                </a:cubicBezTo>
                <a:cubicBezTo>
                  <a:pt x="1189498" y="1272869"/>
                  <a:pt x="1238506" y="1246632"/>
                  <a:pt x="1117600" y="1286934"/>
                </a:cubicBezTo>
                <a:lnTo>
                  <a:pt x="1066800" y="1303867"/>
                </a:lnTo>
                <a:cubicBezTo>
                  <a:pt x="878201" y="1429601"/>
                  <a:pt x="1009924" y="1354667"/>
                  <a:pt x="508000" y="1354667"/>
                </a:cubicBezTo>
                <a:cubicBezTo>
                  <a:pt x="406243" y="1354667"/>
                  <a:pt x="304800" y="1343378"/>
                  <a:pt x="203200" y="1337734"/>
                </a:cubicBezTo>
                <a:cubicBezTo>
                  <a:pt x="81675" y="1256716"/>
                  <a:pt x="130381" y="1298781"/>
                  <a:pt x="50800" y="1219200"/>
                </a:cubicBezTo>
                <a:cubicBezTo>
                  <a:pt x="45156" y="1179689"/>
                  <a:pt x="42842" y="1139557"/>
                  <a:pt x="33867" y="1100667"/>
                </a:cubicBezTo>
                <a:cubicBezTo>
                  <a:pt x="25840" y="1065883"/>
                  <a:pt x="0" y="999067"/>
                  <a:pt x="0" y="999067"/>
                </a:cubicBezTo>
                <a:cubicBezTo>
                  <a:pt x="5644" y="863600"/>
                  <a:pt x="1960" y="727422"/>
                  <a:pt x="16933" y="592667"/>
                </a:cubicBezTo>
                <a:cubicBezTo>
                  <a:pt x="19180" y="572440"/>
                  <a:pt x="34908" y="554580"/>
                  <a:pt x="50800" y="541867"/>
                </a:cubicBezTo>
                <a:cubicBezTo>
                  <a:pt x="64738" y="530717"/>
                  <a:pt x="84667" y="530578"/>
                  <a:pt x="101600" y="524934"/>
                </a:cubicBezTo>
                <a:cubicBezTo>
                  <a:pt x="118533" y="508001"/>
                  <a:pt x="132475" y="487418"/>
                  <a:pt x="152400" y="474134"/>
                </a:cubicBezTo>
                <a:cubicBezTo>
                  <a:pt x="167252" y="464233"/>
                  <a:pt x="186794" y="464231"/>
                  <a:pt x="203200" y="457200"/>
                </a:cubicBezTo>
                <a:cubicBezTo>
                  <a:pt x="226402" y="447256"/>
                  <a:pt x="249016" y="435858"/>
                  <a:pt x="270933" y="423334"/>
                </a:cubicBezTo>
                <a:cubicBezTo>
                  <a:pt x="362847" y="370812"/>
                  <a:pt x="279393" y="403580"/>
                  <a:pt x="372533" y="372534"/>
                </a:cubicBezTo>
                <a:cubicBezTo>
                  <a:pt x="470489" y="376615"/>
                  <a:pt x="870172" y="389244"/>
                  <a:pt x="1016000" y="406400"/>
                </a:cubicBezTo>
                <a:cubicBezTo>
                  <a:pt x="1033727" y="408486"/>
                  <a:pt x="1049637" y="418430"/>
                  <a:pt x="1066800" y="423334"/>
                </a:cubicBezTo>
                <a:cubicBezTo>
                  <a:pt x="1089177" y="429728"/>
                  <a:pt x="1112156" y="433874"/>
                  <a:pt x="1134533" y="440267"/>
                </a:cubicBezTo>
                <a:cubicBezTo>
                  <a:pt x="1304613" y="488860"/>
                  <a:pt x="1041280" y="421186"/>
                  <a:pt x="1253067" y="474134"/>
                </a:cubicBezTo>
                <a:lnTo>
                  <a:pt x="2540000" y="457200"/>
                </a:lnTo>
                <a:cubicBezTo>
                  <a:pt x="2596711" y="455881"/>
                  <a:pt x="2652774" y="444618"/>
                  <a:pt x="2709333" y="440267"/>
                </a:cubicBezTo>
                <a:cubicBezTo>
                  <a:pt x="2799554" y="433327"/>
                  <a:pt x="2889956" y="428978"/>
                  <a:pt x="2980267" y="423334"/>
                </a:cubicBezTo>
                <a:cubicBezTo>
                  <a:pt x="3008489" y="417689"/>
                  <a:pt x="3037166" y="413973"/>
                  <a:pt x="3064933" y="406400"/>
                </a:cubicBezTo>
                <a:cubicBezTo>
                  <a:pt x="3099374" y="397007"/>
                  <a:pt x="3166533" y="372534"/>
                  <a:pt x="3166533" y="372534"/>
                </a:cubicBezTo>
                <a:cubicBezTo>
                  <a:pt x="3183466" y="361245"/>
                  <a:pt x="3198736" y="346933"/>
                  <a:pt x="3217333" y="338667"/>
                </a:cubicBezTo>
                <a:cubicBezTo>
                  <a:pt x="3249955" y="324168"/>
                  <a:pt x="3289230" y="324602"/>
                  <a:pt x="3318933" y="304800"/>
                </a:cubicBezTo>
                <a:lnTo>
                  <a:pt x="3471333" y="203200"/>
                </a:lnTo>
                <a:cubicBezTo>
                  <a:pt x="3488266" y="191911"/>
                  <a:pt x="3502826" y="175770"/>
                  <a:pt x="3522133" y="169334"/>
                </a:cubicBezTo>
                <a:cubicBezTo>
                  <a:pt x="3539066" y="163689"/>
                  <a:pt x="3556968" y="160382"/>
                  <a:pt x="3572933" y="152400"/>
                </a:cubicBezTo>
                <a:cubicBezTo>
                  <a:pt x="3704236" y="86748"/>
                  <a:pt x="3546845" y="144164"/>
                  <a:pt x="3674533" y="101600"/>
                </a:cubicBezTo>
                <a:cubicBezTo>
                  <a:pt x="3695458" y="38827"/>
                  <a:pt x="3716866" y="16933"/>
                  <a:pt x="3725333" y="0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126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995" y="1255712"/>
            <a:ext cx="1756410" cy="3736975"/>
          </a:xfrm>
          <a:prstGeom prst="rect">
            <a:avLst/>
          </a:prstGeom>
        </p:spPr>
      </p:pic>
      <p:sp>
        <p:nvSpPr>
          <p:cNvPr id="3" name="Teardrop 2"/>
          <p:cNvSpPr/>
          <p:nvPr/>
        </p:nvSpPr>
        <p:spPr>
          <a:xfrm rot="15718174">
            <a:off x="6976784" y="876730"/>
            <a:ext cx="2218103" cy="6510032"/>
          </a:xfrm>
          <a:prstGeom prst="teardrop">
            <a:avLst>
              <a:gd name="adj" fmla="val 194093"/>
            </a:avLst>
          </a:prstGeom>
          <a:noFill/>
          <a:ln w="57150">
            <a:solidFill>
              <a:srgbClr val="FF93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216738" y="3302000"/>
            <a:ext cx="3640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9300"/>
                </a:solidFill>
              </a:rPr>
              <a:t>INTERPRET</a:t>
            </a:r>
            <a:endParaRPr lang="en-US" b="1" dirty="0">
              <a:solidFill>
                <a:srgbClr val="FF93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485467" y="3124199"/>
            <a:ext cx="4334932" cy="523220"/>
            <a:chOff x="6485467" y="3124199"/>
            <a:chExt cx="4334932" cy="523220"/>
          </a:xfrm>
        </p:grpSpPr>
        <p:sp>
          <p:nvSpPr>
            <p:cNvPr id="5" name="TextBox 4"/>
            <p:cNvSpPr txBox="1"/>
            <p:nvPr/>
          </p:nvSpPr>
          <p:spPr>
            <a:xfrm>
              <a:off x="6857999" y="3124199"/>
              <a:ext cx="3962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u="sng" dirty="0" smtClean="0">
                  <a:solidFill>
                    <a:srgbClr val="FF9300"/>
                  </a:solidFill>
                </a:rPr>
                <a:t>What is the artist saying?</a:t>
              </a:r>
              <a:endParaRPr lang="en-US" sz="2800" u="sng" dirty="0">
                <a:solidFill>
                  <a:srgbClr val="FF9300"/>
                </a:solidFill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 flipV="1">
              <a:off x="6485467" y="3505200"/>
              <a:ext cx="372532" cy="142219"/>
            </a:xfrm>
            <a:prstGeom prst="line">
              <a:avLst/>
            </a:prstGeom>
            <a:ln w="76200">
              <a:solidFill>
                <a:srgbClr val="FF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5367867" y="3966599"/>
            <a:ext cx="3242902" cy="479932"/>
            <a:chOff x="5367867" y="3966599"/>
            <a:chExt cx="3242902" cy="479932"/>
          </a:xfrm>
        </p:grpSpPr>
        <p:sp>
          <p:nvSpPr>
            <p:cNvPr id="6" name="TextBox 5"/>
            <p:cNvSpPr txBox="1"/>
            <p:nvPr/>
          </p:nvSpPr>
          <p:spPr>
            <a:xfrm>
              <a:off x="6036902" y="3984866"/>
              <a:ext cx="25738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u="sng" dirty="0" smtClean="0">
                  <a:solidFill>
                    <a:srgbClr val="FF9300"/>
                  </a:solidFill>
                </a:rPr>
                <a:t>Mood</a:t>
              </a:r>
              <a:endParaRPr lang="en-US" u="sng" dirty="0">
                <a:solidFill>
                  <a:srgbClr val="FF9300"/>
                </a:solidFill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367867" y="3966599"/>
              <a:ext cx="541866" cy="249099"/>
            </a:xfrm>
            <a:prstGeom prst="line">
              <a:avLst/>
            </a:prstGeom>
            <a:ln w="76200">
              <a:solidFill>
                <a:srgbClr val="FF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3546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995" y="1255712"/>
            <a:ext cx="1756410" cy="3736975"/>
          </a:xfrm>
          <a:prstGeom prst="rect">
            <a:avLst/>
          </a:prstGeom>
        </p:spPr>
      </p:pic>
      <p:sp>
        <p:nvSpPr>
          <p:cNvPr id="3" name="Teardrop 2"/>
          <p:cNvSpPr/>
          <p:nvPr/>
        </p:nvSpPr>
        <p:spPr>
          <a:xfrm rot="15718174">
            <a:off x="5040818" y="2874573"/>
            <a:ext cx="1653621" cy="5140828"/>
          </a:xfrm>
          <a:prstGeom prst="teardrop">
            <a:avLst>
              <a:gd name="adj" fmla="val 174830"/>
            </a:avLst>
          </a:prstGeom>
          <a:noFill/>
          <a:ln w="57150">
            <a:solidFill>
              <a:srgbClr val="7030A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13405" y="4840632"/>
            <a:ext cx="2065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7030A0"/>
                </a:solidFill>
              </a:rPr>
              <a:t>JUDGE</a:t>
            </a:r>
            <a:endParaRPr lang="en-US" sz="3200" b="1" u="sng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9930" y="5300815"/>
            <a:ext cx="3795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Success of artwork in connection to history.</a:t>
            </a:r>
            <a:endParaRPr lang="en-US" sz="2400" dirty="0">
              <a:solidFill>
                <a:srgbClr val="7030A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470400" y="4840632"/>
            <a:ext cx="3115733" cy="461665"/>
            <a:chOff x="4470400" y="4840632"/>
            <a:chExt cx="3115733" cy="461665"/>
          </a:xfrm>
        </p:grpSpPr>
        <p:sp>
          <p:nvSpPr>
            <p:cNvPr id="5" name="TextBox 4"/>
            <p:cNvSpPr txBox="1"/>
            <p:nvPr/>
          </p:nvSpPr>
          <p:spPr>
            <a:xfrm>
              <a:off x="4995333" y="4840632"/>
              <a:ext cx="2590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7030A0"/>
                  </a:solidFill>
                </a:rPr>
                <a:t>Craftsmanship</a:t>
              </a:r>
              <a:endParaRPr lang="en-US" dirty="0">
                <a:solidFill>
                  <a:srgbClr val="7030A0"/>
                </a:solidFill>
              </a:endParaRPr>
            </a:p>
          </p:txBody>
        </p:sp>
        <p:cxnSp>
          <p:nvCxnSpPr>
            <p:cNvPr id="8" name="Straight Connector 7"/>
            <p:cNvCxnSpPr>
              <a:endCxn id="5" idx="1"/>
            </p:cNvCxnSpPr>
            <p:nvPr/>
          </p:nvCxnSpPr>
          <p:spPr>
            <a:xfrm flipV="1">
              <a:off x="4470400" y="5071465"/>
              <a:ext cx="524933" cy="61554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723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  Add illustrations to your words.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Your worksheet must be turned in for grading (by the end of class today) and will later be put in your Visual Art Journal.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60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184</Words>
  <Application>Microsoft Macintosh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Times New Roman</vt:lpstr>
      <vt:lpstr>Arial</vt:lpstr>
      <vt:lpstr>Office Theme</vt:lpstr>
      <vt:lpstr>Art Criticism MindMap©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instructions continued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 Criticism </dc:title>
  <dc:creator>Beach, Patricia L.</dc:creator>
  <cp:lastModifiedBy>Beach, Patricia L.</cp:lastModifiedBy>
  <cp:revision>15</cp:revision>
  <dcterms:created xsi:type="dcterms:W3CDTF">2019-08-13T22:54:31Z</dcterms:created>
  <dcterms:modified xsi:type="dcterms:W3CDTF">2019-08-14T01:17:32Z</dcterms:modified>
</cp:coreProperties>
</file>