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/>
    <p:restoredTop sz="92657"/>
  </p:normalViewPr>
  <p:slideViewPr>
    <p:cSldViewPr snapToGrid="0" snapToObjects="1">
      <p:cViewPr varScale="1">
        <p:scale>
          <a:sx n="92" d="100"/>
          <a:sy n="92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hyperlink" Target="http://www.bradney.com/carbon-footprints/purple-crayon-heart-still-life-charcoal-draw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94631"/>
          </a:xfrm>
        </p:spPr>
        <p:txBody>
          <a:bodyPr/>
          <a:lstStyle/>
          <a:p>
            <a:pPr algn="ctr"/>
            <a:r>
              <a:rPr lang="en-US" dirty="0" smtClean="0"/>
              <a:t>Jo </a:t>
            </a:r>
            <a:r>
              <a:rPr lang="en-US" dirty="0" err="1" smtClean="0"/>
              <a:t>Bradney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32" y="4017819"/>
            <a:ext cx="8252281" cy="14824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Passion (purple pencil stub) </a:t>
            </a:r>
          </a:p>
          <a:p>
            <a:pPr algn="ctr"/>
            <a:r>
              <a:rPr lang="en-US" sz="3200" dirty="0" smtClean="0"/>
              <a:t>Art Criticism</a:t>
            </a:r>
            <a:endParaRPr lang="en-US" sz="3200" dirty="0"/>
          </a:p>
        </p:txBody>
      </p:sp>
      <p:pic>
        <p:nvPicPr>
          <p:cNvPr id="1026" name="Picture 2" descr="hoto Credit : Joy Yag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8" y="968952"/>
            <a:ext cx="1957896" cy="27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31" y="496729"/>
            <a:ext cx="4830563" cy="5859473"/>
          </a:xfrm>
          <a:ln w="76200"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132" y="653391"/>
            <a:ext cx="3831867" cy="557811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Jo </a:t>
            </a:r>
            <a:r>
              <a:rPr lang="en-US" sz="9600" dirty="0" err="1" smtClean="0">
                <a:solidFill>
                  <a:schemeClr val="bg1"/>
                </a:solidFill>
              </a:rPr>
              <a:t>Bradney</a:t>
            </a:r>
            <a:r>
              <a:rPr lang="en-US" sz="9600" dirty="0" smtClean="0">
                <a:solidFill>
                  <a:schemeClr val="bg1"/>
                </a:solidFill>
              </a:rPr>
              <a:t>, British</a:t>
            </a:r>
          </a:p>
          <a:p>
            <a:r>
              <a:rPr lang="en-US" sz="9600" i="1" dirty="0" smtClean="0">
                <a:solidFill>
                  <a:schemeClr val="bg1"/>
                </a:solidFill>
              </a:rPr>
              <a:t>Passion</a:t>
            </a:r>
          </a:p>
          <a:p>
            <a:r>
              <a:rPr lang="en-US" sz="9600" smtClean="0">
                <a:solidFill>
                  <a:schemeClr val="bg1"/>
                </a:solidFill>
              </a:rPr>
              <a:t>2014</a:t>
            </a:r>
            <a:endParaRPr lang="en-US" sz="9600" dirty="0" smtClean="0">
              <a:solidFill>
                <a:schemeClr val="bg1"/>
              </a:solidFill>
            </a:endParaRPr>
          </a:p>
          <a:p>
            <a:r>
              <a:rPr lang="en-US" sz="9600" dirty="0" smtClean="0">
                <a:solidFill>
                  <a:schemeClr val="bg1"/>
                </a:solidFill>
              </a:rPr>
              <a:t>Charcoal and pastel drawing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13” x 11”</a:t>
            </a:r>
          </a:p>
          <a:p>
            <a:r>
              <a:rPr lang="en-US" sz="9600" dirty="0" smtClean="0">
                <a:solidFill>
                  <a:schemeClr val="bg1"/>
                </a:solidFill>
              </a:rPr>
              <a:t>“The very stubby end of my favorite purple color pencil Harold loved his purple crayon too – oh the places it took him</a:t>
            </a:r>
            <a:r>
              <a:rPr lang="is-IS" sz="9600" dirty="0" smtClean="0">
                <a:solidFill>
                  <a:schemeClr val="bg1"/>
                </a:solidFill>
              </a:rPr>
              <a:t>…”</a:t>
            </a:r>
            <a:endParaRPr lang="en-US" sz="9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  <a:hlinkClick r:id="rId3"/>
              </a:rPr>
              <a:t>http://www.bradney.com/carbon-footprints/purple-crayon-heart-still-life-charcoal-drawing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31" y="496729"/>
            <a:ext cx="4830563" cy="5859473"/>
          </a:xfrm>
          <a:ln w="76200">
            <a:solidFill>
              <a:srgbClr val="7030A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132" y="653391"/>
            <a:ext cx="3831867" cy="557811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DESCRIBE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do you see in the foreground, middle ground, and background in this artwork by Jo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Bradney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340" y="4785091"/>
            <a:ext cx="356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REMEMBER: Write </a:t>
            </a:r>
            <a:r>
              <a:rPr lang="en-US" sz="2000" u="sng" dirty="0" smtClean="0">
                <a:solidFill>
                  <a:schemeClr val="bg1"/>
                </a:solidFill>
              </a:rPr>
              <a:t>your answers with complete sentences that give specific details.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7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31" y="496729"/>
            <a:ext cx="4830563" cy="5859473"/>
          </a:xfrm>
          <a:ln w="76200">
            <a:solidFill>
              <a:srgbClr val="7030A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132" y="653391"/>
            <a:ext cx="3831867" cy="557811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ANALYZE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color scheme was used for this drawing?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340" y="4785091"/>
            <a:ext cx="356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REMEMBER: Write </a:t>
            </a:r>
            <a:r>
              <a:rPr lang="en-US" sz="2000" u="sng" dirty="0" smtClean="0">
                <a:solidFill>
                  <a:schemeClr val="bg1"/>
                </a:solidFill>
              </a:rPr>
              <a:t>your answers with complete sentences that give specific details.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31" y="496729"/>
            <a:ext cx="4830563" cy="5859473"/>
          </a:xfrm>
          <a:ln w="76200">
            <a:solidFill>
              <a:srgbClr val="7030A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132" y="653391"/>
            <a:ext cx="3831867" cy="557811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INTERPRET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did the artist just show a pencil stub with the pencil shaving?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340" y="4785091"/>
            <a:ext cx="356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REMEMBER: Write </a:t>
            </a:r>
            <a:r>
              <a:rPr lang="en-US" sz="2000" u="sng" dirty="0" smtClean="0">
                <a:solidFill>
                  <a:schemeClr val="bg1"/>
                </a:solidFill>
              </a:rPr>
              <a:t>your answers with complete sentences that give specific details.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31" y="496729"/>
            <a:ext cx="4830563" cy="5859473"/>
          </a:xfrm>
          <a:ln w="76200">
            <a:solidFill>
              <a:srgbClr val="7030A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132" y="653391"/>
            <a:ext cx="3831867" cy="557811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JUDGE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well does that artist use values in this drawing?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340" y="4785091"/>
            <a:ext cx="356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REMEMBER: Write </a:t>
            </a:r>
            <a:r>
              <a:rPr lang="en-US" sz="2000" u="sng" dirty="0" smtClean="0">
                <a:solidFill>
                  <a:schemeClr val="bg1"/>
                </a:solidFill>
              </a:rPr>
              <a:t>your answers with complete sentences that give specific details.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163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Ion Boardroom</vt:lpstr>
      <vt:lpstr>Jo Bradney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 Bradney</dc:title>
  <dc:creator>Microsoft Office User</dc:creator>
  <cp:lastModifiedBy>Microsoft Office User</cp:lastModifiedBy>
  <cp:revision>6</cp:revision>
  <dcterms:created xsi:type="dcterms:W3CDTF">2020-09-10T23:21:29Z</dcterms:created>
  <dcterms:modified xsi:type="dcterms:W3CDTF">2020-09-11T00:11:10Z</dcterms:modified>
</cp:coreProperties>
</file>