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18"/>
    <p:restoredTop sz="50000"/>
  </p:normalViewPr>
  <p:slideViewPr>
    <p:cSldViewPr snapToGrid="0" snapToObjects="1">
      <p:cViewPr varScale="1">
        <p:scale>
          <a:sx n="70" d="100"/>
          <a:sy n="70" d="100"/>
        </p:scale>
        <p:origin x="20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63A8-A674-564F-A5D6-473C33556E36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CE6C-6CFC-044E-B3C0-0B2FE374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Jen Stark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Box 1</a:t>
            </a:r>
          </a:p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621792"/>
            <a:ext cx="4424553" cy="524719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Jen Stark, American, B.1983</a:t>
            </a:r>
          </a:p>
          <a:p>
            <a:r>
              <a:rPr lang="en-US" sz="3600" i="1" dirty="0" smtClean="0"/>
              <a:t>Box 1</a:t>
            </a:r>
          </a:p>
          <a:p>
            <a:r>
              <a:rPr lang="en-US" sz="3600" dirty="0" smtClean="0"/>
              <a:t>2014</a:t>
            </a:r>
          </a:p>
          <a:p>
            <a:r>
              <a:rPr lang="en-US" sz="3600" dirty="0" smtClean="0"/>
              <a:t>acid-free </a:t>
            </a:r>
            <a:r>
              <a:rPr lang="en-US" sz="3600" dirty="0"/>
              <a:t>paper, </a:t>
            </a:r>
            <a:r>
              <a:rPr lang="en-US" sz="3600" dirty="0" err="1"/>
              <a:t>foamboard</a:t>
            </a:r>
            <a:r>
              <a:rPr lang="en-US" sz="3600" dirty="0"/>
              <a:t>, glue, MDF, </a:t>
            </a:r>
            <a:r>
              <a:rPr lang="en-US" sz="3600" dirty="0" smtClean="0"/>
              <a:t>paint </a:t>
            </a:r>
          </a:p>
          <a:p>
            <a:r>
              <a:rPr lang="en-US" sz="3600" dirty="0" smtClean="0"/>
              <a:t>10 </a:t>
            </a:r>
            <a:r>
              <a:rPr lang="en-US" sz="3600" dirty="0"/>
              <a:t>x 10 x 10.25 in</a:t>
            </a:r>
            <a:r>
              <a:rPr lang="en-US" sz="36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https://</a:t>
            </a:r>
            <a:r>
              <a:rPr lang="en-US" dirty="0" err="1" smtClean="0"/>
              <a:t>www.jenstark.com</a:t>
            </a:r>
            <a:r>
              <a:rPr lang="en-US" dirty="0" smtClean="0"/>
              <a:t>/si76o6mz7fa2xppa6epbco1dnt35uw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34" y="128016"/>
            <a:ext cx="7084097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621792"/>
            <a:ext cx="4424553" cy="52471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DESCRIBE</a:t>
            </a:r>
          </a:p>
          <a:p>
            <a:r>
              <a:rPr lang="en-US" sz="3600" dirty="0" smtClean="0"/>
              <a:t>What are the two groups of shapes used in this sculpture by Jen Stark?</a:t>
            </a:r>
          </a:p>
          <a:p>
            <a:endParaRPr lang="en-US" sz="3600" dirty="0" smtClean="0"/>
          </a:p>
          <a:p>
            <a:r>
              <a:rPr lang="en-US" sz="3200" dirty="0" smtClean="0"/>
              <a:t>Write your answer using complete sentences with supporting details</a:t>
            </a:r>
            <a:r>
              <a:rPr lang="en-US" sz="3200" b="1" dirty="0" smtClean="0"/>
              <a:t>!</a:t>
            </a:r>
            <a:endParaRPr lang="en-US" sz="3200" b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34" y="128016"/>
            <a:ext cx="7084097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621792"/>
            <a:ext cx="4424553" cy="5247196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ANALYZE</a:t>
            </a:r>
          </a:p>
          <a:p>
            <a:r>
              <a:rPr lang="en-US" sz="3600" dirty="0" smtClean="0"/>
              <a:t>How does the artist change from a geometric center to an organic exterior and use rhythm in this work?</a:t>
            </a:r>
          </a:p>
          <a:p>
            <a:endParaRPr lang="en-US" sz="3600" dirty="0" smtClean="0"/>
          </a:p>
          <a:p>
            <a:r>
              <a:rPr lang="en-US" sz="3200" dirty="0" smtClean="0"/>
              <a:t>Write your answer using complete sentences with supporting details</a:t>
            </a:r>
            <a:r>
              <a:rPr lang="en-US" sz="3200" b="1" dirty="0" smtClean="0"/>
              <a:t>!</a:t>
            </a:r>
            <a:endParaRPr lang="en-US" sz="3200" b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34" y="182880"/>
            <a:ext cx="7084097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621792"/>
            <a:ext cx="4424553" cy="5247196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INTERPRET</a:t>
            </a:r>
          </a:p>
          <a:p>
            <a:r>
              <a:rPr lang="en-US" sz="3600" dirty="0" smtClean="0"/>
              <a:t>Why does the center start out with neutral colors, change to a color spectrum and then end with a neutral color box?</a:t>
            </a:r>
          </a:p>
          <a:p>
            <a:endParaRPr lang="en-US" sz="3600" dirty="0" smtClean="0"/>
          </a:p>
          <a:p>
            <a:r>
              <a:rPr lang="en-US" sz="3200" dirty="0" smtClean="0"/>
              <a:t>Write your answer using complete sentences with supporting details</a:t>
            </a:r>
            <a:r>
              <a:rPr lang="en-US" sz="3200" b="1" dirty="0" smtClean="0"/>
              <a:t>!</a:t>
            </a:r>
            <a:endParaRPr lang="en-US" sz="3200" b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34" y="128016"/>
            <a:ext cx="7084097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621792"/>
            <a:ext cx="4424553" cy="52471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JUDGE</a:t>
            </a:r>
          </a:p>
          <a:p>
            <a:r>
              <a:rPr lang="en-US" sz="3600" dirty="0" smtClean="0"/>
              <a:t>How well was the artist able to cut each layer of foam board to create this art piece?</a:t>
            </a:r>
          </a:p>
          <a:p>
            <a:endParaRPr lang="en-US" sz="3600" dirty="0" smtClean="0"/>
          </a:p>
          <a:p>
            <a:r>
              <a:rPr lang="en-US" sz="3200" dirty="0" smtClean="0"/>
              <a:t>Write your answer using complete sentences with supporting details</a:t>
            </a:r>
            <a:r>
              <a:rPr lang="en-US" sz="3200" b="1" dirty="0" smtClean="0"/>
              <a:t>!</a:t>
            </a:r>
            <a:endParaRPr lang="en-US" sz="3200" b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34" y="128016"/>
            <a:ext cx="7084097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25443</TotalTime>
  <Words>156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Jen Stark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2020-10-30T00:55:51Z</dcterms:created>
  <dcterms:modified xsi:type="dcterms:W3CDTF">2020-11-16T16:59:33Z</dcterms:modified>
</cp:coreProperties>
</file>