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8"/>
    <p:restoredTop sz="95545"/>
  </p:normalViewPr>
  <p:slideViewPr>
    <p:cSldViewPr snapToGrid="0" snapToObjects="1">
      <p:cViewPr varScale="1">
        <p:scale>
          <a:sx n="70" d="100"/>
          <a:sy n="70" d="100"/>
        </p:scale>
        <p:origin x="20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2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7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8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9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8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7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3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4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D8B57-5EB9-5D4A-8082-96066917CF7E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35A8-5C97-B348-AD26-FBDCFC5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3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Truncated Icosahedron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Nik </a:t>
            </a:r>
            <a:r>
              <a:rPr lang="en-US" dirty="0" err="1" smtClean="0"/>
              <a:t>Savvas</a:t>
            </a:r>
            <a:endParaRPr lang="en-US" dirty="0" smtClean="0"/>
          </a:p>
          <a:p>
            <a:r>
              <a:rPr lang="en-US" dirty="0" smtClean="0"/>
              <a:t>Pre-IB 2  warm-up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1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25" y="581595"/>
            <a:ext cx="4972525" cy="59763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372350" y="581595"/>
            <a:ext cx="4362450" cy="5595368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3600" dirty="0" smtClean="0"/>
              <a:t>Nike </a:t>
            </a:r>
            <a:r>
              <a:rPr lang="en-US" sz="3600" dirty="0" err="1" smtClean="0"/>
              <a:t>Savvas</a:t>
            </a:r>
            <a:r>
              <a:rPr lang="en-US" sz="3600" dirty="0" smtClean="0"/>
              <a:t>,</a:t>
            </a:r>
            <a:r>
              <a:rPr lang="en-US" sz="3600" dirty="0"/>
              <a:t> </a:t>
            </a:r>
            <a:r>
              <a:rPr lang="en-US" sz="3600" dirty="0" smtClean="0"/>
              <a:t>Australian, b.1964</a:t>
            </a:r>
          </a:p>
          <a:p>
            <a:pPr fontAlgn="base"/>
            <a:r>
              <a:rPr lang="en-US" sz="3600" i="1" dirty="0" smtClean="0"/>
              <a:t>Sliding </a:t>
            </a:r>
            <a:r>
              <a:rPr lang="en-US" sz="3600" i="1" dirty="0"/>
              <a:t>Ladder: Truncated Icosahedron </a:t>
            </a:r>
            <a:r>
              <a:rPr lang="en-US" sz="3600" dirty="0" smtClean="0"/>
              <a:t> </a:t>
            </a:r>
          </a:p>
          <a:p>
            <a:pPr fontAlgn="base"/>
            <a:r>
              <a:rPr lang="en-US" sz="3600" dirty="0" smtClean="0"/>
              <a:t>2014</a:t>
            </a:r>
          </a:p>
          <a:p>
            <a:pPr fontAlgn="base"/>
            <a:r>
              <a:rPr lang="en-US" sz="3600" dirty="0" smtClean="0"/>
              <a:t>Wood</a:t>
            </a:r>
            <a:r>
              <a:rPr lang="en-US" sz="3600" dirty="0"/>
              <a:t>, wool and steel</a:t>
            </a:r>
          </a:p>
          <a:p>
            <a:pPr fontAlgn="base"/>
            <a:r>
              <a:rPr lang="en-US" sz="3600" dirty="0"/>
              <a:t>35 2/5 × 35 2/5 × 35 2/5 </a:t>
            </a:r>
            <a:r>
              <a:rPr lang="en-US" sz="3600" dirty="0" smtClean="0"/>
              <a:t>in (90 </a:t>
            </a:r>
            <a:r>
              <a:rPr lang="en-US" sz="3600" dirty="0"/>
              <a:t>× 90 × 90 </a:t>
            </a:r>
            <a:r>
              <a:rPr lang="en-US" sz="3600" dirty="0" smtClean="0"/>
              <a:t>cm)</a:t>
            </a:r>
          </a:p>
          <a:p>
            <a:pPr fontAlgn="base"/>
            <a:r>
              <a:rPr lang="en-US" sz="2000" dirty="0" smtClean="0"/>
              <a:t>https://</a:t>
            </a:r>
            <a:r>
              <a:rPr lang="en-US" sz="2000" dirty="0" err="1" smtClean="0"/>
              <a:t>www.artsy.net</a:t>
            </a:r>
            <a:r>
              <a:rPr lang="en-US" sz="2000" dirty="0" smtClean="0"/>
              <a:t>/artwork/</a:t>
            </a:r>
            <a:r>
              <a:rPr lang="en-US" sz="2000" dirty="0" err="1" smtClean="0"/>
              <a:t>nike</a:t>
            </a:r>
            <a:r>
              <a:rPr lang="en-US" sz="2000" dirty="0" smtClean="0"/>
              <a:t>-</a:t>
            </a:r>
            <a:r>
              <a:rPr lang="en-US" sz="2000" dirty="0" err="1" smtClean="0"/>
              <a:t>savvas</a:t>
            </a:r>
            <a:r>
              <a:rPr lang="en-US" sz="2000" dirty="0" smtClean="0"/>
              <a:t>-sliding-ladder-truncated-icosahedron-small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5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25" y="581595"/>
            <a:ext cx="4972525" cy="59763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372350" y="581595"/>
            <a:ext cx="4362450" cy="5595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DESCRIBE</a:t>
            </a:r>
            <a:r>
              <a:rPr lang="en-US" sz="4000" dirty="0" smtClean="0"/>
              <a:t> the use of shape and line in this artwork.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Remember to support your answer using complete sentences.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566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25" y="581595"/>
            <a:ext cx="4972525" cy="59763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372350" y="581595"/>
            <a:ext cx="4362450" cy="5595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ANALYZE</a:t>
            </a:r>
            <a:r>
              <a:rPr lang="en-US" sz="4000" dirty="0" smtClean="0"/>
              <a:t> the repetition and variety in this artwork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Remember to support your answer using complete sentences.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322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25" y="581595"/>
            <a:ext cx="4972525" cy="59763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372350" y="581595"/>
            <a:ext cx="4362450" cy="5595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INTERPRETE </a:t>
            </a:r>
            <a:r>
              <a:rPr lang="en-US" sz="4000" dirty="0" smtClean="0"/>
              <a:t>why the artist used the the colors selected for this artwork.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Remember to support your answer using complete sentences.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043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25" y="581595"/>
            <a:ext cx="4972525" cy="59763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372350" y="581595"/>
            <a:ext cx="4362450" cy="55953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/>
              <a:t>JUDGE </a:t>
            </a:r>
            <a:r>
              <a:rPr lang="en-US" sz="4000" dirty="0" smtClean="0"/>
              <a:t>how well the artist was able to control the media used for this artwork.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Remember to support your answer using complete sentences.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836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128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Truncated Icosahedron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Truncated Icosahedron</dc:title>
  <dc:creator>Patricia Beach</dc:creator>
  <cp:lastModifiedBy>Microsoft Office User</cp:lastModifiedBy>
  <cp:revision>4</cp:revision>
  <dcterms:created xsi:type="dcterms:W3CDTF">2017-10-29T13:31:52Z</dcterms:created>
  <dcterms:modified xsi:type="dcterms:W3CDTF">2021-01-17T23:08:02Z</dcterms:modified>
</cp:coreProperties>
</file>