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2"/>
    <p:restoredTop sz="91517"/>
  </p:normalViewPr>
  <p:slideViewPr>
    <p:cSldViewPr snapToGrid="0" snapToObjects="1">
      <p:cViewPr varScale="1">
        <p:scale>
          <a:sx n="105" d="100"/>
          <a:sy n="105" d="100"/>
        </p:scale>
        <p:origin x="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1D35-D0A4-8F47-99AE-BDF3263297D1}" type="datetimeFigureOut">
              <a:rPr lang="en-US" smtClean="0"/>
              <a:t>1/3/21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FEFE7-83EC-9C48-A455-7A396BA54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82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EFE7-83EC-9C48-A455-7A396BA54A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21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EFE7-83EC-9C48-A455-7A396BA54A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71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FEFE7-83EC-9C48-A455-7A396BA54A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88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AD9F-BEA1-3B4E-A60B-CAB12B090409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02A4-3D42-D84C-AE70-8FB3300D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AD9F-BEA1-3B4E-A60B-CAB12B090409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02A4-3D42-D84C-AE70-8FB3300D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AD9F-BEA1-3B4E-A60B-CAB12B090409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02A4-3D42-D84C-AE70-8FB3300D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AD9F-BEA1-3B4E-A60B-CAB12B090409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02A4-3D42-D84C-AE70-8FB3300D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AD9F-BEA1-3B4E-A60B-CAB12B090409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02A4-3D42-D84C-AE70-8FB3300D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AD9F-BEA1-3B4E-A60B-CAB12B090409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02A4-3D42-D84C-AE70-8FB3300D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AD9F-BEA1-3B4E-A60B-CAB12B090409}" type="datetimeFigureOut">
              <a:rPr lang="en-US" smtClean="0"/>
              <a:t>1/3/21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02A4-3D42-D84C-AE70-8FB3300D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AD9F-BEA1-3B4E-A60B-CAB12B090409}" type="datetimeFigureOut">
              <a:rPr lang="en-US" smtClean="0"/>
              <a:t>1/3/21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02A4-3D42-D84C-AE70-8FB3300D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AD9F-BEA1-3B4E-A60B-CAB12B090409}" type="datetimeFigureOut">
              <a:rPr lang="en-US" smtClean="0"/>
              <a:t>1/3/21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02A4-3D42-D84C-AE70-8FB3300D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AD9F-BEA1-3B4E-A60B-CAB12B090409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02A4-3D42-D84C-AE70-8FB3300D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9AD9F-BEA1-3B4E-A60B-CAB12B090409}" type="datetimeFigureOut">
              <a:rPr lang="en-US" smtClean="0"/>
              <a:t>1/3/21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02A4-3D42-D84C-AE70-8FB3300DDC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9AD9F-BEA1-3B4E-A60B-CAB12B090409}" type="datetimeFigureOut">
              <a:rPr lang="en-US" smtClean="0"/>
              <a:t>1/3/21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302A4-3D42-D84C-AE70-8FB3300DDC5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coby01.deviantart.com/gallery/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Golden mean or Fibonacci Spiral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flynn fractal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-20136" r="-20136"/>
          <a:stretch>
            <a:fillRect/>
          </a:stretch>
        </p:blipFill>
        <p:spPr>
          <a:xfrm>
            <a:off x="481913" y="463218"/>
            <a:ext cx="5251622" cy="5885368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62832" y="1600200"/>
            <a:ext cx="3323968" cy="4525963"/>
          </a:xfrm>
        </p:spPr>
        <p:txBody>
          <a:bodyPr/>
          <a:lstStyle/>
          <a:p>
            <a:r>
              <a:rPr lang="en-US" sz="1800" dirty="0" smtClean="0"/>
              <a:t>Coby01, Dutch</a:t>
            </a:r>
          </a:p>
          <a:p>
            <a:r>
              <a:rPr lang="en-US" sz="1800" i="1" dirty="0" smtClean="0"/>
              <a:t>Flynn</a:t>
            </a:r>
            <a:endParaRPr lang="en-US" sz="1800" i="1" dirty="0" smtClean="0"/>
          </a:p>
          <a:p>
            <a:r>
              <a:rPr lang="en-US" sz="1800" dirty="0" smtClean="0"/>
              <a:t>December 2009</a:t>
            </a:r>
          </a:p>
          <a:p>
            <a:r>
              <a:rPr lang="en-US" sz="1800" dirty="0" smtClean="0"/>
              <a:t>size not given</a:t>
            </a:r>
          </a:p>
          <a:p>
            <a:r>
              <a:rPr lang="en-US" sz="1800" dirty="0"/>
              <a:t>Digital Art/ Fractal Art made using the computer software “</a:t>
            </a:r>
            <a:r>
              <a:rPr lang="en-US" sz="1800" dirty="0" err="1"/>
              <a:t>ultrafractal</a:t>
            </a:r>
            <a:r>
              <a:rPr lang="en-US" sz="1800" dirty="0"/>
              <a:t>”</a:t>
            </a:r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 smtClean="0"/>
          </a:p>
          <a:p>
            <a:r>
              <a:rPr lang="en-US" sz="1400" dirty="0">
                <a:hlinkClick r:id="rId4"/>
              </a:rPr>
              <a:t>http://coby01.deviantart.com/gallery</a:t>
            </a:r>
            <a:r>
              <a:rPr lang="en-US" sz="1400" dirty="0" smtClean="0">
                <a:hlinkClick r:id="rId4"/>
              </a:rPr>
              <a:t>/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flynn fractal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20136" r="-20136"/>
          <a:stretch>
            <a:fillRect/>
          </a:stretch>
        </p:blipFill>
        <p:spPr>
          <a:xfrm>
            <a:off x="-426720" y="96630"/>
            <a:ext cx="5949696" cy="666768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0621" y="994718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DESCRIBE</a:t>
            </a:r>
          </a:p>
          <a:p>
            <a:r>
              <a:rPr lang="en-US" sz="1800" dirty="0" smtClean="0"/>
              <a:t>Write three sentences that describes what you see in this composition. Each sentence must describe an element of art that was used.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35412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flynn fractal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20136" r="-20136"/>
          <a:stretch>
            <a:fillRect/>
          </a:stretch>
        </p:blipFill>
        <p:spPr>
          <a:xfrm>
            <a:off x="-549680" y="49366"/>
            <a:ext cx="6048272" cy="6778154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211997" y="933758"/>
            <a:ext cx="3541859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ANALYZE</a:t>
            </a:r>
          </a:p>
          <a:p>
            <a:r>
              <a:rPr lang="en-US" sz="3000" dirty="0" smtClean="0"/>
              <a:t>How did the artist use variety and proportion in this </a:t>
            </a:r>
            <a:r>
              <a:rPr lang="en-US" sz="3000" dirty="0" smtClean="0"/>
              <a:t>artwork</a:t>
            </a:r>
            <a:r>
              <a:rPr lang="en-US" sz="3000" dirty="0"/>
              <a:t>?</a:t>
            </a:r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2400" b="1" dirty="0"/>
              <a:t>Remember to support your answer using complete sentences.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02753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flynn fractal.jpg"/>
          <p:cNvPicPr>
            <a:picLocks noGrp="1" noChangeAspect="1"/>
          </p:cNvPicPr>
          <p:nvPr>
            <p:ph sz="half" idx="1"/>
          </p:nvPr>
        </p:nvPicPr>
        <p:blipFill>
          <a:blip r:embed="rId3"/>
          <a:srcRect l="-20136" r="-20136"/>
          <a:stretch>
            <a:fillRect/>
          </a:stretch>
        </p:blipFill>
        <p:spPr>
          <a:xfrm>
            <a:off x="-209844" y="50373"/>
            <a:ext cx="5976659" cy="6697899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766815" y="536448"/>
            <a:ext cx="3142405" cy="4984233"/>
          </a:xfrm>
        </p:spPr>
        <p:txBody>
          <a:bodyPr>
            <a:normAutofit/>
          </a:bodyPr>
          <a:lstStyle/>
          <a:p>
            <a:r>
              <a:rPr lang="en-US" dirty="0" smtClean="0"/>
              <a:t>INTERPRET</a:t>
            </a:r>
          </a:p>
          <a:p>
            <a:r>
              <a:rPr lang="en-US" dirty="0" smtClean="0"/>
              <a:t>What is the artist saying about nature in this artwork?</a:t>
            </a:r>
            <a:endParaRPr lang="en-US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400" b="1" dirty="0"/>
              <a:t>Remember to support your answer using complete sentences</a:t>
            </a:r>
            <a:r>
              <a:rPr lang="en-US" sz="2400" b="1" dirty="0" smtClean="0"/>
              <a:t>.</a:t>
            </a:r>
            <a:endParaRPr lang="en-US" sz="2400" b="1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60191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flynn fractal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20136" r="-20136"/>
          <a:stretch>
            <a:fillRect/>
          </a:stretch>
        </p:blipFill>
        <p:spPr>
          <a:xfrm>
            <a:off x="-325725" y="108822"/>
            <a:ext cx="5908185" cy="662116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70621" y="994718"/>
            <a:ext cx="3712547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JUDGE</a:t>
            </a:r>
          </a:p>
          <a:p>
            <a:r>
              <a:rPr lang="en-US" dirty="0" smtClean="0"/>
              <a:t>The craftsmanship skills of the artist. How well did the artist use the “golden </a:t>
            </a:r>
            <a:r>
              <a:rPr lang="en-US" dirty="0" smtClean="0"/>
              <a:t>mean/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fibonacci</a:t>
            </a:r>
            <a:r>
              <a:rPr lang="en-US" dirty="0" smtClean="0"/>
              <a:t> spiral” </a:t>
            </a:r>
            <a:r>
              <a:rPr lang="en-US" dirty="0" smtClean="0"/>
              <a:t>in </a:t>
            </a:r>
            <a:r>
              <a:rPr lang="en-US" dirty="0" smtClean="0"/>
              <a:t>this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 </a:t>
            </a:r>
            <a:r>
              <a:rPr lang="en-US" dirty="0" smtClean="0"/>
              <a:t>artwork?</a:t>
            </a:r>
            <a:endParaRPr lang="en-US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/>
              <a:t>Remember to support your answer using complete sentences.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67172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140</Words>
  <Application>Microsoft Macintosh PowerPoint</Application>
  <PresentationFormat>On-screen Show (4:3)</PresentationFormat>
  <Paragraphs>40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Golden mean or Fibonacci Spiral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Patricia Beach</dc:creator>
  <cp:lastModifiedBy>Microsoft Office User</cp:lastModifiedBy>
  <cp:revision>8</cp:revision>
  <dcterms:created xsi:type="dcterms:W3CDTF">2015-02-08T17:13:08Z</dcterms:created>
  <dcterms:modified xsi:type="dcterms:W3CDTF">2021-01-03T19:54:53Z</dcterms:modified>
</cp:coreProperties>
</file>