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76" r:id="rId12"/>
    <p:sldId id="274" r:id="rId13"/>
    <p:sldId id="266" r:id="rId14"/>
    <p:sldId id="270" r:id="rId15"/>
    <p:sldId id="269" r:id="rId16"/>
    <p:sldId id="268" r:id="rId17"/>
    <p:sldId id="267"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18"/>
    <p:restoredTop sz="82508"/>
  </p:normalViewPr>
  <p:slideViewPr>
    <p:cSldViewPr snapToGrid="0" snapToObjects="1">
      <p:cViewPr varScale="1">
        <p:scale>
          <a:sx n="70" d="100"/>
          <a:sy n="70" d="100"/>
        </p:scale>
        <p:origin x="208" y="50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1852B-9BA5-2D4B-B2AB-4DC766B9960E}" type="datetimeFigureOut">
              <a:rPr lang="en-US" smtClean="0"/>
              <a:t>6/3/21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98688-CBED-B640-B9A7-2E612ABFF36C}" type="slidenum">
              <a:rPr lang="en-US" smtClean="0"/>
              <a:t>‹#›</a:t>
            </a:fld>
            <a:endParaRPr lang="en-US"/>
          </a:p>
        </p:txBody>
      </p:sp>
    </p:spTree>
    <p:extLst>
      <p:ext uri="{BB962C8B-B14F-4D97-AF65-F5344CB8AC3E}">
        <p14:creationId xmlns:p14="http://schemas.microsoft.com/office/powerpoint/2010/main" val="8516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98688-CBED-B640-B9A7-2E612ABFF36C}" type="slidenum">
              <a:rPr lang="en-US" smtClean="0"/>
              <a:t>7</a:t>
            </a:fld>
            <a:endParaRPr lang="en-US"/>
          </a:p>
        </p:txBody>
      </p:sp>
    </p:spTree>
    <p:extLst>
      <p:ext uri="{BB962C8B-B14F-4D97-AF65-F5344CB8AC3E}">
        <p14:creationId xmlns:p14="http://schemas.microsoft.com/office/powerpoint/2010/main" val="129989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98688-CBED-B640-B9A7-2E612ABFF36C}" type="slidenum">
              <a:rPr lang="en-US" smtClean="0"/>
              <a:t>10</a:t>
            </a:fld>
            <a:endParaRPr lang="en-US"/>
          </a:p>
        </p:txBody>
      </p:sp>
    </p:spTree>
    <p:extLst>
      <p:ext uri="{BB962C8B-B14F-4D97-AF65-F5344CB8AC3E}">
        <p14:creationId xmlns:p14="http://schemas.microsoft.com/office/powerpoint/2010/main" val="151914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98688-CBED-B640-B9A7-2E612ABFF36C}" type="slidenum">
              <a:rPr lang="en-US" smtClean="0"/>
              <a:t>11</a:t>
            </a:fld>
            <a:endParaRPr lang="en-US"/>
          </a:p>
        </p:txBody>
      </p:sp>
    </p:spTree>
    <p:extLst>
      <p:ext uri="{BB962C8B-B14F-4D97-AF65-F5344CB8AC3E}">
        <p14:creationId xmlns:p14="http://schemas.microsoft.com/office/powerpoint/2010/main" val="171458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98688-CBED-B640-B9A7-2E612ABFF36C}" type="slidenum">
              <a:rPr lang="en-US" smtClean="0"/>
              <a:t>17</a:t>
            </a:fld>
            <a:endParaRPr lang="en-US"/>
          </a:p>
        </p:txBody>
      </p:sp>
    </p:spTree>
    <p:extLst>
      <p:ext uri="{BB962C8B-B14F-4D97-AF65-F5344CB8AC3E}">
        <p14:creationId xmlns:p14="http://schemas.microsoft.com/office/powerpoint/2010/main" val="108039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35902-1E9A-CF4E-85FB-4118F8D18160}"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80065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5902-1E9A-CF4E-85FB-4118F8D18160}"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26178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5902-1E9A-CF4E-85FB-4118F8D18160}"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172981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5902-1E9A-CF4E-85FB-4118F8D18160}"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211927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35902-1E9A-CF4E-85FB-4118F8D18160}" type="datetimeFigureOut">
              <a:rPr lang="en-US" smtClean="0"/>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4929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35902-1E9A-CF4E-85FB-4118F8D18160}"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16719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35902-1E9A-CF4E-85FB-4118F8D18160}" type="datetimeFigureOut">
              <a:rPr lang="en-US" smtClean="0"/>
              <a:t>6/3/21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114554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35902-1E9A-CF4E-85FB-4118F8D18160}" type="datetimeFigureOut">
              <a:rPr lang="en-US" smtClean="0"/>
              <a:t>6/3/21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105297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35902-1E9A-CF4E-85FB-4118F8D18160}" type="datetimeFigureOut">
              <a:rPr lang="en-US" smtClean="0"/>
              <a:t>6/3/21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1553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5902-1E9A-CF4E-85FB-4118F8D18160}"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128028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5902-1E9A-CF4E-85FB-4118F8D18160}" type="datetimeFigureOut">
              <a:rPr lang="en-US" smtClean="0"/>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AA008-4F4E-4944-B14A-B8805E629751}" type="slidenum">
              <a:rPr lang="en-US" smtClean="0"/>
              <a:t>‹#›</a:t>
            </a:fld>
            <a:endParaRPr lang="en-US"/>
          </a:p>
        </p:txBody>
      </p:sp>
    </p:spTree>
    <p:extLst>
      <p:ext uri="{BB962C8B-B14F-4D97-AF65-F5344CB8AC3E}">
        <p14:creationId xmlns:p14="http://schemas.microsoft.com/office/powerpoint/2010/main" val="2077990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5902-1E9A-CF4E-85FB-4118F8D18160}" type="datetimeFigureOut">
              <a:rPr lang="en-US" smtClean="0"/>
              <a:t>6/3/21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AA008-4F4E-4944-B14A-B8805E629751}" type="slidenum">
              <a:rPr lang="en-US" smtClean="0"/>
              <a:t>‹#›</a:t>
            </a:fld>
            <a:endParaRPr lang="en-US"/>
          </a:p>
        </p:txBody>
      </p:sp>
    </p:spTree>
    <p:extLst>
      <p:ext uri="{BB962C8B-B14F-4D97-AF65-F5344CB8AC3E}">
        <p14:creationId xmlns:p14="http://schemas.microsoft.com/office/powerpoint/2010/main" val="989523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Fibonacci </a:t>
            </a:r>
            <a:r>
              <a:rPr lang="en-US" dirty="0"/>
              <a:t>Art</a:t>
            </a:r>
            <a:r>
              <a:rPr lang="en-US" dirty="0" smtClean="0"/>
              <a:t>/</a:t>
            </a:r>
            <a:r>
              <a:rPr lang="en-US" dirty="0"/>
              <a:t> </a:t>
            </a:r>
            <a:r>
              <a:rPr lang="en-US" dirty="0" smtClean="0"/>
              <a:t>Golden</a:t>
            </a:r>
            <a:r>
              <a:rPr lang="en-US" dirty="0"/>
              <a:t> </a:t>
            </a:r>
            <a:r>
              <a:rPr lang="en-US" dirty="0" smtClean="0"/>
              <a:t>Mean</a:t>
            </a:r>
            <a:endParaRPr lang="en-US" dirty="0"/>
          </a:p>
        </p:txBody>
      </p:sp>
      <p:sp>
        <p:nvSpPr>
          <p:cNvPr id="3" name="Subtitle 2"/>
          <p:cNvSpPr>
            <a:spLocks noGrp="1"/>
          </p:cNvSpPr>
          <p:nvPr>
            <p:ph type="subTitle" idx="1"/>
          </p:nvPr>
        </p:nvSpPr>
        <p:spPr/>
        <p:txBody>
          <a:bodyPr/>
          <a:lstStyle/>
          <a:p>
            <a:r>
              <a:rPr lang="en-US" dirty="0" smtClean="0"/>
              <a:t>Project Instruction</a:t>
            </a:r>
            <a:endParaRPr lang="en-US" dirty="0"/>
          </a:p>
        </p:txBody>
      </p:sp>
    </p:spTree>
    <p:extLst>
      <p:ext uri="{BB962C8B-B14F-4D97-AF65-F5344CB8AC3E}">
        <p14:creationId xmlns:p14="http://schemas.microsoft.com/office/powerpoint/2010/main" val="503465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57" y="280376"/>
            <a:ext cx="4195339" cy="1325563"/>
          </a:xfrm>
        </p:spPr>
        <p:txBody>
          <a:bodyPr>
            <a:normAutofit fontScale="90000"/>
          </a:bodyPr>
          <a:lstStyle/>
          <a:p>
            <a:r>
              <a:rPr lang="en-US" sz="7300" b="1" dirty="0" smtClean="0"/>
              <a:t>Step 7</a:t>
            </a:r>
            <a:r>
              <a:rPr lang="en-US" dirty="0" smtClean="0"/>
              <a:t/>
            </a:r>
            <a:br>
              <a:rPr lang="en-US" dirty="0" smtClean="0"/>
            </a:br>
            <a:r>
              <a:rPr lang="en-US" dirty="0" smtClean="0"/>
              <a:t/>
            </a:r>
            <a:br>
              <a:rPr lang="en-US" dirty="0" smtClean="0"/>
            </a:br>
            <a:endParaRPr lang="en-US" sz="2700" dirty="0"/>
          </a:p>
        </p:txBody>
      </p:sp>
      <p:sp>
        <p:nvSpPr>
          <p:cNvPr id="4" name="Content Placeholder 3"/>
          <p:cNvSpPr>
            <a:spLocks noGrp="1"/>
          </p:cNvSpPr>
          <p:nvPr>
            <p:ph sz="half" idx="1"/>
          </p:nvPr>
        </p:nvSpPr>
        <p:spPr>
          <a:xfrm>
            <a:off x="262467" y="1162842"/>
            <a:ext cx="3606215" cy="5491957"/>
          </a:xfrm>
        </p:spPr>
        <p:txBody>
          <a:bodyPr>
            <a:normAutofit/>
          </a:bodyPr>
          <a:lstStyle/>
          <a:p>
            <a:r>
              <a:rPr lang="en-US" dirty="0" smtClean="0"/>
              <a:t>Using your “H” pencil, trace your plan onto watercolor paper 4 times.</a:t>
            </a:r>
          </a:p>
          <a:p>
            <a:r>
              <a:rPr lang="en-US" dirty="0" smtClean="0"/>
              <a:t>Add a boarder using shapes that you had in your plan to go around your arranged plan so that you fill in the entire 18x24” paper.</a:t>
            </a:r>
          </a:p>
        </p:txBody>
      </p:sp>
      <p:grpSp>
        <p:nvGrpSpPr>
          <p:cNvPr id="60" name="Group 59"/>
          <p:cNvGrpSpPr>
            <a:grpSpLocks/>
          </p:cNvGrpSpPr>
          <p:nvPr/>
        </p:nvGrpSpPr>
        <p:grpSpPr>
          <a:xfrm>
            <a:off x="8150643" y="2896760"/>
            <a:ext cx="3657600" cy="2286000"/>
            <a:chOff x="4478649" y="536962"/>
            <a:chExt cx="7264095" cy="4669098"/>
          </a:xfrm>
        </p:grpSpPr>
        <p:grpSp>
          <p:nvGrpSpPr>
            <p:cNvPr id="61" name="Group 60"/>
            <p:cNvGrpSpPr/>
            <p:nvPr/>
          </p:nvGrpSpPr>
          <p:grpSpPr>
            <a:xfrm rot="5400000">
              <a:off x="9035555" y="3362665"/>
              <a:ext cx="914400" cy="914400"/>
              <a:chOff x="7151077" y="1625601"/>
              <a:chExt cx="2932510" cy="2860040"/>
            </a:xfrm>
          </p:grpSpPr>
          <p:grpSp>
            <p:nvGrpSpPr>
              <p:cNvPr id="94" name="Group 93"/>
              <p:cNvGrpSpPr/>
              <p:nvPr/>
            </p:nvGrpSpPr>
            <p:grpSpPr>
              <a:xfrm>
                <a:off x="7255932" y="1625601"/>
                <a:ext cx="2827655" cy="2860040"/>
                <a:chOff x="7255932" y="1625601"/>
                <a:chExt cx="2827655" cy="2860040"/>
              </a:xfrm>
            </p:grpSpPr>
            <p:sp>
              <p:nvSpPr>
                <p:cNvPr id="99" name="Rectangle 9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9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5" name="Oval 9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10800000">
              <a:off x="9032579" y="4291660"/>
              <a:ext cx="914400" cy="914400"/>
              <a:chOff x="7151077" y="1625601"/>
              <a:chExt cx="2932510" cy="2860040"/>
            </a:xfrm>
          </p:grpSpPr>
          <p:grpSp>
            <p:nvGrpSpPr>
              <p:cNvPr id="87" name="Group 86"/>
              <p:cNvGrpSpPr/>
              <p:nvPr/>
            </p:nvGrpSpPr>
            <p:grpSpPr>
              <a:xfrm>
                <a:off x="7255932" y="1625601"/>
                <a:ext cx="2827655" cy="2860040"/>
                <a:chOff x="7255932" y="1625601"/>
                <a:chExt cx="2827655" cy="2860040"/>
              </a:xfrm>
            </p:grpSpPr>
            <p:sp>
              <p:nvSpPr>
                <p:cNvPr id="92" name="Rectangle 9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9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8" name="Oval 8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957150" y="651230"/>
              <a:ext cx="2743200" cy="2743200"/>
              <a:chOff x="7151077" y="1625601"/>
              <a:chExt cx="2932510" cy="2860040"/>
            </a:xfrm>
          </p:grpSpPr>
          <p:grpSp>
            <p:nvGrpSpPr>
              <p:cNvPr id="80" name="Group 79"/>
              <p:cNvGrpSpPr/>
              <p:nvPr/>
            </p:nvGrpSpPr>
            <p:grpSpPr>
              <a:xfrm>
                <a:off x="7255932" y="1625601"/>
                <a:ext cx="2827655" cy="2860040"/>
                <a:chOff x="7255932" y="1625601"/>
                <a:chExt cx="2827655" cy="2860040"/>
              </a:xfrm>
            </p:grpSpPr>
            <p:sp>
              <p:nvSpPr>
                <p:cNvPr id="85" name="Rectangle 8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8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1" name="Oval 8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5400000">
              <a:off x="9913944" y="3362666"/>
              <a:ext cx="1828800" cy="1828800"/>
              <a:chOff x="7151077" y="1625601"/>
              <a:chExt cx="2932510" cy="2860040"/>
            </a:xfrm>
          </p:grpSpPr>
          <p:grpSp>
            <p:nvGrpSpPr>
              <p:cNvPr id="73" name="Group 72"/>
              <p:cNvGrpSpPr/>
              <p:nvPr/>
            </p:nvGrpSpPr>
            <p:grpSpPr>
              <a:xfrm>
                <a:off x="7255932" y="1625601"/>
                <a:ext cx="2827655" cy="2860040"/>
                <a:chOff x="7255932" y="1625601"/>
                <a:chExt cx="2827655" cy="2860040"/>
              </a:xfrm>
            </p:grpSpPr>
            <p:sp>
              <p:nvSpPr>
                <p:cNvPr id="78" name="Rectangle 7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7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4" name="Oval 7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5400000">
              <a:off x="4446606" y="569005"/>
              <a:ext cx="4636086" cy="4572000"/>
              <a:chOff x="7151077" y="1625601"/>
              <a:chExt cx="2932510" cy="2860040"/>
            </a:xfrm>
          </p:grpSpPr>
          <p:grpSp>
            <p:nvGrpSpPr>
              <p:cNvPr id="66" name="Group 65"/>
              <p:cNvGrpSpPr/>
              <p:nvPr/>
            </p:nvGrpSpPr>
            <p:grpSpPr>
              <a:xfrm>
                <a:off x="7255932" y="1625601"/>
                <a:ext cx="2827655" cy="2860040"/>
                <a:chOff x="7255932" y="1625601"/>
                <a:chExt cx="2827655" cy="2860040"/>
              </a:xfrm>
            </p:grpSpPr>
            <p:sp>
              <p:nvSpPr>
                <p:cNvPr id="71" name="Rectangle 7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7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 name="Oval 6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a:grpSpLocks/>
          </p:cNvGrpSpPr>
          <p:nvPr/>
        </p:nvGrpSpPr>
        <p:grpSpPr>
          <a:xfrm flipH="1" flipV="1">
            <a:off x="4501702" y="749297"/>
            <a:ext cx="3657600" cy="2286000"/>
            <a:chOff x="4478649" y="536962"/>
            <a:chExt cx="7264095" cy="4669098"/>
          </a:xfrm>
        </p:grpSpPr>
        <p:grpSp>
          <p:nvGrpSpPr>
            <p:cNvPr id="102" name="Group 101"/>
            <p:cNvGrpSpPr/>
            <p:nvPr/>
          </p:nvGrpSpPr>
          <p:grpSpPr>
            <a:xfrm rot="5400000">
              <a:off x="9035555" y="3362665"/>
              <a:ext cx="914400" cy="914400"/>
              <a:chOff x="7151077" y="1625601"/>
              <a:chExt cx="2932510" cy="2860040"/>
            </a:xfrm>
          </p:grpSpPr>
          <p:grpSp>
            <p:nvGrpSpPr>
              <p:cNvPr id="135" name="Group 134"/>
              <p:cNvGrpSpPr/>
              <p:nvPr/>
            </p:nvGrpSpPr>
            <p:grpSpPr>
              <a:xfrm>
                <a:off x="7255932" y="1625601"/>
                <a:ext cx="2827655" cy="2860040"/>
                <a:chOff x="7255932" y="1625601"/>
                <a:chExt cx="2827655" cy="2860040"/>
              </a:xfrm>
            </p:grpSpPr>
            <p:sp>
              <p:nvSpPr>
                <p:cNvPr id="140" name="Rectangle 13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14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6" name="Oval 13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rot="10800000">
              <a:off x="9032579" y="4291660"/>
              <a:ext cx="914400" cy="914400"/>
              <a:chOff x="7151077" y="1625601"/>
              <a:chExt cx="2932510" cy="2860040"/>
            </a:xfrm>
          </p:grpSpPr>
          <p:grpSp>
            <p:nvGrpSpPr>
              <p:cNvPr id="128" name="Group 127"/>
              <p:cNvGrpSpPr/>
              <p:nvPr/>
            </p:nvGrpSpPr>
            <p:grpSpPr>
              <a:xfrm>
                <a:off x="7255932" y="1625601"/>
                <a:ext cx="2827655" cy="2860040"/>
                <a:chOff x="7255932" y="1625601"/>
                <a:chExt cx="2827655" cy="2860040"/>
              </a:xfrm>
            </p:grpSpPr>
            <p:sp>
              <p:nvSpPr>
                <p:cNvPr id="133" name="Rectangle 13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13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9" name="Oval 12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8957150" y="651230"/>
              <a:ext cx="2743200" cy="2743200"/>
              <a:chOff x="7151077" y="1625601"/>
              <a:chExt cx="2932510" cy="2860040"/>
            </a:xfrm>
          </p:grpSpPr>
          <p:grpSp>
            <p:nvGrpSpPr>
              <p:cNvPr id="121" name="Group 120"/>
              <p:cNvGrpSpPr/>
              <p:nvPr/>
            </p:nvGrpSpPr>
            <p:grpSpPr>
              <a:xfrm>
                <a:off x="7255932" y="1625601"/>
                <a:ext cx="2827655" cy="2860040"/>
                <a:chOff x="7255932" y="1625601"/>
                <a:chExt cx="2827655" cy="2860040"/>
              </a:xfrm>
            </p:grpSpPr>
            <p:sp>
              <p:nvSpPr>
                <p:cNvPr id="126" name="Rectangle 125"/>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Freeform 126"/>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2" name="Oval 121"/>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5400000">
              <a:off x="9913944" y="3362666"/>
              <a:ext cx="1828800" cy="1828800"/>
              <a:chOff x="7151077" y="1625601"/>
              <a:chExt cx="2932510" cy="2860040"/>
            </a:xfrm>
          </p:grpSpPr>
          <p:grpSp>
            <p:nvGrpSpPr>
              <p:cNvPr id="114" name="Group 113"/>
              <p:cNvGrpSpPr/>
              <p:nvPr/>
            </p:nvGrpSpPr>
            <p:grpSpPr>
              <a:xfrm>
                <a:off x="7255932" y="1625601"/>
                <a:ext cx="2827655" cy="2860040"/>
                <a:chOff x="7255932" y="1625601"/>
                <a:chExt cx="2827655" cy="2860040"/>
              </a:xfrm>
            </p:grpSpPr>
            <p:sp>
              <p:nvSpPr>
                <p:cNvPr id="119" name="Rectangle 11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11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5" name="Oval 11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rot="5400000">
              <a:off x="4446606" y="569005"/>
              <a:ext cx="4636086" cy="4572000"/>
              <a:chOff x="7151077" y="1625601"/>
              <a:chExt cx="2932510" cy="2860040"/>
            </a:xfrm>
          </p:grpSpPr>
          <p:grpSp>
            <p:nvGrpSpPr>
              <p:cNvPr id="107" name="Group 106"/>
              <p:cNvGrpSpPr/>
              <p:nvPr/>
            </p:nvGrpSpPr>
            <p:grpSpPr>
              <a:xfrm>
                <a:off x="7255932" y="1625601"/>
                <a:ext cx="2827655" cy="2860040"/>
                <a:chOff x="7255932" y="1625601"/>
                <a:chExt cx="2827655" cy="2860040"/>
              </a:xfrm>
            </p:grpSpPr>
            <p:sp>
              <p:nvSpPr>
                <p:cNvPr id="112" name="Rectangle 11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11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8" name="Oval 10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a:grpSpLocks/>
          </p:cNvGrpSpPr>
          <p:nvPr/>
        </p:nvGrpSpPr>
        <p:grpSpPr>
          <a:xfrm flipV="1">
            <a:off x="8148942" y="715033"/>
            <a:ext cx="3657600" cy="2286000"/>
            <a:chOff x="4478649" y="536962"/>
            <a:chExt cx="7264095" cy="4669098"/>
          </a:xfrm>
        </p:grpSpPr>
        <p:grpSp>
          <p:nvGrpSpPr>
            <p:cNvPr id="143" name="Group 142"/>
            <p:cNvGrpSpPr/>
            <p:nvPr/>
          </p:nvGrpSpPr>
          <p:grpSpPr>
            <a:xfrm rot="5400000">
              <a:off x="9035555" y="3362665"/>
              <a:ext cx="914400" cy="914400"/>
              <a:chOff x="7151077" y="1625601"/>
              <a:chExt cx="2932510" cy="2860040"/>
            </a:xfrm>
          </p:grpSpPr>
          <p:grpSp>
            <p:nvGrpSpPr>
              <p:cNvPr id="176" name="Group 175"/>
              <p:cNvGrpSpPr/>
              <p:nvPr/>
            </p:nvGrpSpPr>
            <p:grpSpPr>
              <a:xfrm>
                <a:off x="7255932" y="1625601"/>
                <a:ext cx="2827655" cy="2860040"/>
                <a:chOff x="7255932" y="1625601"/>
                <a:chExt cx="2827655" cy="2860040"/>
              </a:xfrm>
            </p:grpSpPr>
            <p:sp>
              <p:nvSpPr>
                <p:cNvPr id="181" name="Rectangle 18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Freeform 18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7" name="Oval 17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rot="10800000">
              <a:off x="9032579" y="4291660"/>
              <a:ext cx="914400" cy="914400"/>
              <a:chOff x="7151077" y="1625601"/>
              <a:chExt cx="2932510" cy="2860040"/>
            </a:xfrm>
          </p:grpSpPr>
          <p:grpSp>
            <p:nvGrpSpPr>
              <p:cNvPr id="169" name="Group 168"/>
              <p:cNvGrpSpPr/>
              <p:nvPr/>
            </p:nvGrpSpPr>
            <p:grpSpPr>
              <a:xfrm>
                <a:off x="7255932" y="1625601"/>
                <a:ext cx="2827655" cy="2860040"/>
                <a:chOff x="7255932" y="1625601"/>
                <a:chExt cx="2827655" cy="2860040"/>
              </a:xfrm>
            </p:grpSpPr>
            <p:sp>
              <p:nvSpPr>
                <p:cNvPr id="174" name="Rectangle 17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17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0" name="Oval 16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957150" y="651230"/>
              <a:ext cx="2743200" cy="2743200"/>
              <a:chOff x="7151077" y="1625601"/>
              <a:chExt cx="2932510" cy="2860040"/>
            </a:xfrm>
          </p:grpSpPr>
          <p:grpSp>
            <p:nvGrpSpPr>
              <p:cNvPr id="162" name="Group 161"/>
              <p:cNvGrpSpPr/>
              <p:nvPr/>
            </p:nvGrpSpPr>
            <p:grpSpPr>
              <a:xfrm>
                <a:off x="7255932" y="1625601"/>
                <a:ext cx="2827655" cy="2860040"/>
                <a:chOff x="7255932" y="1625601"/>
                <a:chExt cx="2827655" cy="2860040"/>
              </a:xfrm>
            </p:grpSpPr>
            <p:sp>
              <p:nvSpPr>
                <p:cNvPr id="167" name="Rectangle 166"/>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167"/>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3" name="Oval 162"/>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rot="5400000">
              <a:off x="9913944" y="3362666"/>
              <a:ext cx="1828800" cy="1828800"/>
              <a:chOff x="7151077" y="1625601"/>
              <a:chExt cx="2932510" cy="2860040"/>
            </a:xfrm>
          </p:grpSpPr>
          <p:grpSp>
            <p:nvGrpSpPr>
              <p:cNvPr id="155" name="Group 154"/>
              <p:cNvGrpSpPr/>
              <p:nvPr/>
            </p:nvGrpSpPr>
            <p:grpSpPr>
              <a:xfrm>
                <a:off x="7255932" y="1625601"/>
                <a:ext cx="2827655" cy="2860040"/>
                <a:chOff x="7255932" y="1625601"/>
                <a:chExt cx="2827655" cy="2860040"/>
              </a:xfrm>
            </p:grpSpPr>
            <p:sp>
              <p:nvSpPr>
                <p:cNvPr id="160" name="Rectangle 15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16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6" name="Oval 15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5400000">
              <a:off x="4446606" y="569005"/>
              <a:ext cx="4636086" cy="4572000"/>
              <a:chOff x="7151077" y="1625601"/>
              <a:chExt cx="2932510" cy="2860040"/>
            </a:xfrm>
          </p:grpSpPr>
          <p:grpSp>
            <p:nvGrpSpPr>
              <p:cNvPr id="148" name="Group 147"/>
              <p:cNvGrpSpPr/>
              <p:nvPr/>
            </p:nvGrpSpPr>
            <p:grpSpPr>
              <a:xfrm>
                <a:off x="7255932" y="1625601"/>
                <a:ext cx="2827655" cy="2860040"/>
                <a:chOff x="7255932" y="1625601"/>
                <a:chExt cx="2827655" cy="2860040"/>
              </a:xfrm>
            </p:grpSpPr>
            <p:sp>
              <p:nvSpPr>
                <p:cNvPr id="153" name="Rectangle 15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Freeform 15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9" name="Oval 14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82"/>
          <p:cNvGrpSpPr>
            <a:grpSpLocks/>
          </p:cNvGrpSpPr>
          <p:nvPr/>
        </p:nvGrpSpPr>
        <p:grpSpPr>
          <a:xfrm flipH="1">
            <a:off x="4478124" y="2894722"/>
            <a:ext cx="3657600" cy="2286000"/>
            <a:chOff x="4478649" y="536962"/>
            <a:chExt cx="7264095" cy="4669098"/>
          </a:xfrm>
        </p:grpSpPr>
        <p:grpSp>
          <p:nvGrpSpPr>
            <p:cNvPr id="184" name="Group 183"/>
            <p:cNvGrpSpPr/>
            <p:nvPr/>
          </p:nvGrpSpPr>
          <p:grpSpPr>
            <a:xfrm rot="5400000">
              <a:off x="9035555" y="3362665"/>
              <a:ext cx="914400" cy="914400"/>
              <a:chOff x="7151077" y="1625601"/>
              <a:chExt cx="2932510" cy="2860040"/>
            </a:xfrm>
          </p:grpSpPr>
          <p:grpSp>
            <p:nvGrpSpPr>
              <p:cNvPr id="217" name="Group 216"/>
              <p:cNvGrpSpPr/>
              <p:nvPr/>
            </p:nvGrpSpPr>
            <p:grpSpPr>
              <a:xfrm>
                <a:off x="7255932" y="1625601"/>
                <a:ext cx="2827655" cy="2860040"/>
                <a:chOff x="7255932" y="1625601"/>
                <a:chExt cx="2827655" cy="2860040"/>
              </a:xfrm>
            </p:grpSpPr>
            <p:sp>
              <p:nvSpPr>
                <p:cNvPr id="222" name="Rectangle 22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22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8" name="Oval 21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rot="10800000">
              <a:off x="9032579" y="4291660"/>
              <a:ext cx="914400" cy="914400"/>
              <a:chOff x="7151077" y="1625601"/>
              <a:chExt cx="2932510" cy="2860040"/>
            </a:xfrm>
          </p:grpSpPr>
          <p:grpSp>
            <p:nvGrpSpPr>
              <p:cNvPr id="210" name="Group 209"/>
              <p:cNvGrpSpPr/>
              <p:nvPr/>
            </p:nvGrpSpPr>
            <p:grpSpPr>
              <a:xfrm>
                <a:off x="7255932" y="1625601"/>
                <a:ext cx="2827655" cy="2860040"/>
                <a:chOff x="7255932" y="1625601"/>
                <a:chExt cx="2827655" cy="2860040"/>
              </a:xfrm>
            </p:grpSpPr>
            <p:sp>
              <p:nvSpPr>
                <p:cNvPr id="215" name="Rectangle 21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6" name="Freeform 21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1" name="Oval 21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8957150" y="651230"/>
              <a:ext cx="2743200" cy="2743200"/>
              <a:chOff x="7151077" y="1625601"/>
              <a:chExt cx="2932510" cy="2860040"/>
            </a:xfrm>
          </p:grpSpPr>
          <p:grpSp>
            <p:nvGrpSpPr>
              <p:cNvPr id="203" name="Group 202"/>
              <p:cNvGrpSpPr/>
              <p:nvPr/>
            </p:nvGrpSpPr>
            <p:grpSpPr>
              <a:xfrm>
                <a:off x="7255932" y="1625601"/>
                <a:ext cx="2827655" cy="2860040"/>
                <a:chOff x="7255932" y="1625601"/>
                <a:chExt cx="2827655" cy="2860040"/>
              </a:xfrm>
            </p:grpSpPr>
            <p:sp>
              <p:nvSpPr>
                <p:cNvPr id="208" name="Rectangle 20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9" name="Freeform 20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4" name="Oval 20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5400000">
              <a:off x="9913944" y="3362666"/>
              <a:ext cx="1828800" cy="1828800"/>
              <a:chOff x="7151077" y="1625601"/>
              <a:chExt cx="2932510" cy="2860040"/>
            </a:xfrm>
          </p:grpSpPr>
          <p:grpSp>
            <p:nvGrpSpPr>
              <p:cNvPr id="196" name="Group 195"/>
              <p:cNvGrpSpPr/>
              <p:nvPr/>
            </p:nvGrpSpPr>
            <p:grpSpPr>
              <a:xfrm>
                <a:off x="7255932" y="1625601"/>
                <a:ext cx="2827655" cy="2860040"/>
                <a:chOff x="7255932" y="1625601"/>
                <a:chExt cx="2827655" cy="2860040"/>
              </a:xfrm>
            </p:grpSpPr>
            <p:sp>
              <p:nvSpPr>
                <p:cNvPr id="201" name="Rectangle 20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2" name="Freeform 20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7" name="Oval 19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5400000">
              <a:off x="4446606" y="569005"/>
              <a:ext cx="4636086" cy="4572000"/>
              <a:chOff x="7151077" y="1625601"/>
              <a:chExt cx="2932510" cy="2860040"/>
            </a:xfrm>
          </p:grpSpPr>
          <p:grpSp>
            <p:nvGrpSpPr>
              <p:cNvPr id="189" name="Group 188"/>
              <p:cNvGrpSpPr/>
              <p:nvPr/>
            </p:nvGrpSpPr>
            <p:grpSpPr>
              <a:xfrm>
                <a:off x="7255932" y="1625601"/>
                <a:ext cx="2827655" cy="2860040"/>
                <a:chOff x="7255932" y="1625601"/>
                <a:chExt cx="2827655" cy="2860040"/>
              </a:xfrm>
            </p:grpSpPr>
            <p:sp>
              <p:nvSpPr>
                <p:cNvPr id="194" name="Rectangle 19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Freeform 19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0" name="Oval 18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5779655" y="5978918"/>
            <a:ext cx="5685120" cy="369332"/>
          </a:xfrm>
          <a:prstGeom prst="rect">
            <a:avLst/>
          </a:prstGeom>
          <a:noFill/>
        </p:spPr>
        <p:txBody>
          <a:bodyPr wrap="square" rtlCol="0">
            <a:spAutoFit/>
          </a:bodyPr>
          <a:lstStyle/>
          <a:p>
            <a:r>
              <a:rPr lang="en-US" smtClean="0"/>
              <a:t>ONE EXAMPLE OF A POSSIBLE ARRANGEMENT</a:t>
            </a:r>
            <a:endParaRPr lang="en-US"/>
          </a:p>
        </p:txBody>
      </p:sp>
      <p:sp>
        <p:nvSpPr>
          <p:cNvPr id="6" name="Rectangle 5"/>
          <p:cNvSpPr/>
          <p:nvPr/>
        </p:nvSpPr>
        <p:spPr>
          <a:xfrm>
            <a:off x="4126523" y="280376"/>
            <a:ext cx="8065477" cy="5551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1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500" fill="hold"/>
                                        <p:tgtEl>
                                          <p:spTgt spid="142"/>
                                        </p:tgtEl>
                                        <p:attrNameLst>
                                          <p:attrName>ppt_x</p:attrName>
                                        </p:attrNameLst>
                                      </p:cBhvr>
                                      <p:tavLst>
                                        <p:tav tm="0">
                                          <p:val>
                                            <p:strVal val="#ppt_x"/>
                                          </p:val>
                                        </p:tav>
                                        <p:tav tm="100000">
                                          <p:val>
                                            <p:strVal val="#ppt_x"/>
                                          </p:val>
                                        </p:tav>
                                      </p:tavLst>
                                    </p:anim>
                                    <p:anim calcmode="lin" valueType="num">
                                      <p:cBhvr additive="base">
                                        <p:cTn id="16"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fade">
                                      <p:cBhvr>
                                        <p:cTn id="21" dur="1000"/>
                                        <p:tgtEl>
                                          <p:spTgt spid="183"/>
                                        </p:tgtEl>
                                      </p:cBhvr>
                                    </p:animEffect>
                                    <p:anim calcmode="lin" valueType="num">
                                      <p:cBhvr>
                                        <p:cTn id="22" dur="1000" fill="hold"/>
                                        <p:tgtEl>
                                          <p:spTgt spid="183"/>
                                        </p:tgtEl>
                                        <p:attrNameLst>
                                          <p:attrName>ppt_x</p:attrName>
                                        </p:attrNameLst>
                                      </p:cBhvr>
                                      <p:tavLst>
                                        <p:tav tm="0">
                                          <p:val>
                                            <p:strVal val="#ppt_x"/>
                                          </p:val>
                                        </p:tav>
                                        <p:tav tm="100000">
                                          <p:val>
                                            <p:strVal val="#ppt_x"/>
                                          </p:val>
                                        </p:tav>
                                      </p:tavLst>
                                    </p:anim>
                                    <p:anim calcmode="lin" valueType="num">
                                      <p:cBhvr>
                                        <p:cTn id="23" dur="900" decel="100000" fill="hold"/>
                                        <p:tgtEl>
                                          <p:spTgt spid="18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3"/>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par>
                                <p:cTn id="32" presetID="1" presetClass="entr" presetSubtype="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57" y="280376"/>
            <a:ext cx="4195339" cy="1325563"/>
          </a:xfrm>
        </p:spPr>
        <p:txBody>
          <a:bodyPr>
            <a:normAutofit fontScale="90000"/>
          </a:bodyPr>
          <a:lstStyle/>
          <a:p>
            <a:r>
              <a:rPr lang="en-US" sz="7300" b="1" dirty="0" smtClean="0"/>
              <a:t>Step 8</a:t>
            </a:r>
            <a:r>
              <a:rPr lang="en-US" dirty="0" smtClean="0"/>
              <a:t/>
            </a:r>
            <a:br>
              <a:rPr lang="en-US" dirty="0" smtClean="0"/>
            </a:br>
            <a:r>
              <a:rPr lang="en-US" dirty="0" smtClean="0"/>
              <a:t/>
            </a:r>
            <a:br>
              <a:rPr lang="en-US" dirty="0" smtClean="0"/>
            </a:br>
            <a:endParaRPr lang="en-US" sz="2700" dirty="0"/>
          </a:p>
        </p:txBody>
      </p:sp>
      <p:sp>
        <p:nvSpPr>
          <p:cNvPr id="4" name="Content Placeholder 3"/>
          <p:cNvSpPr>
            <a:spLocks noGrp="1"/>
          </p:cNvSpPr>
          <p:nvPr>
            <p:ph sz="half" idx="1"/>
          </p:nvPr>
        </p:nvSpPr>
        <p:spPr>
          <a:xfrm>
            <a:off x="262467" y="1162842"/>
            <a:ext cx="3606215" cy="5491957"/>
          </a:xfrm>
        </p:spPr>
        <p:txBody>
          <a:bodyPr>
            <a:normAutofit/>
          </a:bodyPr>
          <a:lstStyle/>
          <a:p>
            <a:r>
              <a:rPr lang="en-US" dirty="0" smtClean="0"/>
              <a:t>LIGHTLY color in using watercolor pencils.</a:t>
            </a:r>
          </a:p>
          <a:p>
            <a:r>
              <a:rPr lang="en-US" dirty="0" smtClean="0"/>
              <a:t>Add water to your drawing.</a:t>
            </a:r>
          </a:p>
          <a:p>
            <a:r>
              <a:rPr lang="en-US" dirty="0" smtClean="0"/>
              <a:t>Add more layers of colors as needed to have tints and shades.</a:t>
            </a:r>
          </a:p>
        </p:txBody>
      </p:sp>
      <p:grpSp>
        <p:nvGrpSpPr>
          <p:cNvPr id="60" name="Group 59"/>
          <p:cNvGrpSpPr>
            <a:grpSpLocks/>
          </p:cNvGrpSpPr>
          <p:nvPr/>
        </p:nvGrpSpPr>
        <p:grpSpPr>
          <a:xfrm>
            <a:off x="8150643" y="2896760"/>
            <a:ext cx="3657600" cy="2286000"/>
            <a:chOff x="4478649" y="536962"/>
            <a:chExt cx="7264095" cy="4669098"/>
          </a:xfrm>
        </p:grpSpPr>
        <p:grpSp>
          <p:nvGrpSpPr>
            <p:cNvPr id="61" name="Group 60"/>
            <p:cNvGrpSpPr/>
            <p:nvPr/>
          </p:nvGrpSpPr>
          <p:grpSpPr>
            <a:xfrm rot="5400000">
              <a:off x="9035555" y="3362665"/>
              <a:ext cx="914400" cy="914400"/>
              <a:chOff x="7151077" y="1625601"/>
              <a:chExt cx="2932510" cy="2860040"/>
            </a:xfrm>
          </p:grpSpPr>
          <p:grpSp>
            <p:nvGrpSpPr>
              <p:cNvPr id="94" name="Group 93"/>
              <p:cNvGrpSpPr/>
              <p:nvPr/>
            </p:nvGrpSpPr>
            <p:grpSpPr>
              <a:xfrm>
                <a:off x="7255932" y="1625601"/>
                <a:ext cx="2827655" cy="2860040"/>
                <a:chOff x="7255932" y="1625601"/>
                <a:chExt cx="2827655" cy="2860040"/>
              </a:xfrm>
            </p:grpSpPr>
            <p:sp>
              <p:nvSpPr>
                <p:cNvPr id="99" name="Rectangle 9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9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5" name="Oval 9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10800000">
              <a:off x="9032579" y="4291660"/>
              <a:ext cx="914400" cy="914400"/>
              <a:chOff x="7151077" y="1625601"/>
              <a:chExt cx="2932510" cy="2860040"/>
            </a:xfrm>
          </p:grpSpPr>
          <p:grpSp>
            <p:nvGrpSpPr>
              <p:cNvPr id="87" name="Group 86"/>
              <p:cNvGrpSpPr/>
              <p:nvPr/>
            </p:nvGrpSpPr>
            <p:grpSpPr>
              <a:xfrm>
                <a:off x="7255932" y="1625601"/>
                <a:ext cx="2827655" cy="2860040"/>
                <a:chOff x="7255932" y="1625601"/>
                <a:chExt cx="2827655" cy="2860040"/>
              </a:xfrm>
            </p:grpSpPr>
            <p:sp>
              <p:nvSpPr>
                <p:cNvPr id="92" name="Rectangle 9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9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8" name="Oval 8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957150" y="651230"/>
              <a:ext cx="2743200" cy="2743200"/>
              <a:chOff x="7151077" y="1625601"/>
              <a:chExt cx="2932510" cy="2860040"/>
            </a:xfrm>
          </p:grpSpPr>
          <p:grpSp>
            <p:nvGrpSpPr>
              <p:cNvPr id="80" name="Group 79"/>
              <p:cNvGrpSpPr/>
              <p:nvPr/>
            </p:nvGrpSpPr>
            <p:grpSpPr>
              <a:xfrm>
                <a:off x="7255932" y="1625601"/>
                <a:ext cx="2827655" cy="2860040"/>
                <a:chOff x="7255932" y="1625601"/>
                <a:chExt cx="2827655" cy="2860040"/>
              </a:xfrm>
            </p:grpSpPr>
            <p:sp>
              <p:nvSpPr>
                <p:cNvPr id="85" name="Rectangle 8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8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1" name="Oval 8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5400000">
              <a:off x="9913944" y="3362666"/>
              <a:ext cx="1828800" cy="1828800"/>
              <a:chOff x="7151077" y="1625601"/>
              <a:chExt cx="2932510" cy="2860040"/>
            </a:xfrm>
          </p:grpSpPr>
          <p:grpSp>
            <p:nvGrpSpPr>
              <p:cNvPr id="73" name="Group 72"/>
              <p:cNvGrpSpPr/>
              <p:nvPr/>
            </p:nvGrpSpPr>
            <p:grpSpPr>
              <a:xfrm>
                <a:off x="7255932" y="1625601"/>
                <a:ext cx="2827655" cy="2860040"/>
                <a:chOff x="7255932" y="1625601"/>
                <a:chExt cx="2827655" cy="2860040"/>
              </a:xfrm>
            </p:grpSpPr>
            <p:sp>
              <p:nvSpPr>
                <p:cNvPr id="78" name="Rectangle 7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7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4" name="Oval 7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5400000">
              <a:off x="4446606" y="569005"/>
              <a:ext cx="4636086" cy="4572000"/>
              <a:chOff x="7151077" y="1625601"/>
              <a:chExt cx="2932510" cy="2860040"/>
            </a:xfrm>
          </p:grpSpPr>
          <p:grpSp>
            <p:nvGrpSpPr>
              <p:cNvPr id="66" name="Group 65"/>
              <p:cNvGrpSpPr/>
              <p:nvPr/>
            </p:nvGrpSpPr>
            <p:grpSpPr>
              <a:xfrm>
                <a:off x="7255932" y="1625601"/>
                <a:ext cx="2827655" cy="2860040"/>
                <a:chOff x="7255932" y="1625601"/>
                <a:chExt cx="2827655" cy="2860040"/>
              </a:xfrm>
            </p:grpSpPr>
            <p:sp>
              <p:nvSpPr>
                <p:cNvPr id="71" name="Rectangle 7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7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 name="Oval 6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a:grpSpLocks/>
          </p:cNvGrpSpPr>
          <p:nvPr/>
        </p:nvGrpSpPr>
        <p:grpSpPr>
          <a:xfrm flipH="1" flipV="1">
            <a:off x="4501702" y="749297"/>
            <a:ext cx="3657600" cy="2286000"/>
            <a:chOff x="4478649" y="536962"/>
            <a:chExt cx="7264095" cy="4669098"/>
          </a:xfrm>
        </p:grpSpPr>
        <p:grpSp>
          <p:nvGrpSpPr>
            <p:cNvPr id="102" name="Group 101"/>
            <p:cNvGrpSpPr/>
            <p:nvPr/>
          </p:nvGrpSpPr>
          <p:grpSpPr>
            <a:xfrm rot="5400000">
              <a:off x="9035555" y="3362665"/>
              <a:ext cx="914400" cy="914400"/>
              <a:chOff x="7151077" y="1625601"/>
              <a:chExt cx="2932510" cy="2860040"/>
            </a:xfrm>
          </p:grpSpPr>
          <p:grpSp>
            <p:nvGrpSpPr>
              <p:cNvPr id="135" name="Group 134"/>
              <p:cNvGrpSpPr/>
              <p:nvPr/>
            </p:nvGrpSpPr>
            <p:grpSpPr>
              <a:xfrm>
                <a:off x="7255932" y="1625601"/>
                <a:ext cx="2827655" cy="2860040"/>
                <a:chOff x="7255932" y="1625601"/>
                <a:chExt cx="2827655" cy="2860040"/>
              </a:xfrm>
            </p:grpSpPr>
            <p:sp>
              <p:nvSpPr>
                <p:cNvPr id="140" name="Rectangle 13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14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6" name="Oval 13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rot="10800000">
              <a:off x="9032579" y="4291660"/>
              <a:ext cx="914400" cy="914400"/>
              <a:chOff x="7151077" y="1625601"/>
              <a:chExt cx="2932510" cy="2860040"/>
            </a:xfrm>
          </p:grpSpPr>
          <p:grpSp>
            <p:nvGrpSpPr>
              <p:cNvPr id="128" name="Group 127"/>
              <p:cNvGrpSpPr/>
              <p:nvPr/>
            </p:nvGrpSpPr>
            <p:grpSpPr>
              <a:xfrm>
                <a:off x="7255932" y="1625601"/>
                <a:ext cx="2827655" cy="2860040"/>
                <a:chOff x="7255932" y="1625601"/>
                <a:chExt cx="2827655" cy="2860040"/>
              </a:xfrm>
            </p:grpSpPr>
            <p:sp>
              <p:nvSpPr>
                <p:cNvPr id="133" name="Rectangle 13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13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9" name="Oval 12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8957150" y="651230"/>
              <a:ext cx="2743200" cy="2743200"/>
              <a:chOff x="7151077" y="1625601"/>
              <a:chExt cx="2932510" cy="2860040"/>
            </a:xfrm>
          </p:grpSpPr>
          <p:grpSp>
            <p:nvGrpSpPr>
              <p:cNvPr id="121" name="Group 120"/>
              <p:cNvGrpSpPr/>
              <p:nvPr/>
            </p:nvGrpSpPr>
            <p:grpSpPr>
              <a:xfrm>
                <a:off x="7255932" y="1625601"/>
                <a:ext cx="2827655" cy="2860040"/>
                <a:chOff x="7255932" y="1625601"/>
                <a:chExt cx="2827655" cy="2860040"/>
              </a:xfrm>
            </p:grpSpPr>
            <p:sp>
              <p:nvSpPr>
                <p:cNvPr id="126" name="Rectangle 125"/>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Freeform 126"/>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2" name="Oval 121"/>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5400000">
              <a:off x="9913944" y="3362666"/>
              <a:ext cx="1828800" cy="1828800"/>
              <a:chOff x="7151077" y="1625601"/>
              <a:chExt cx="2932510" cy="2860040"/>
            </a:xfrm>
          </p:grpSpPr>
          <p:grpSp>
            <p:nvGrpSpPr>
              <p:cNvPr id="114" name="Group 113"/>
              <p:cNvGrpSpPr/>
              <p:nvPr/>
            </p:nvGrpSpPr>
            <p:grpSpPr>
              <a:xfrm>
                <a:off x="7255932" y="1625601"/>
                <a:ext cx="2827655" cy="2860040"/>
                <a:chOff x="7255932" y="1625601"/>
                <a:chExt cx="2827655" cy="2860040"/>
              </a:xfrm>
            </p:grpSpPr>
            <p:sp>
              <p:nvSpPr>
                <p:cNvPr id="119" name="Rectangle 11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11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5" name="Oval 11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rot="5400000">
              <a:off x="4446606" y="569005"/>
              <a:ext cx="4636086" cy="4572000"/>
              <a:chOff x="7151077" y="1625601"/>
              <a:chExt cx="2932510" cy="2860040"/>
            </a:xfrm>
          </p:grpSpPr>
          <p:grpSp>
            <p:nvGrpSpPr>
              <p:cNvPr id="107" name="Group 106"/>
              <p:cNvGrpSpPr/>
              <p:nvPr/>
            </p:nvGrpSpPr>
            <p:grpSpPr>
              <a:xfrm>
                <a:off x="7255932" y="1625601"/>
                <a:ext cx="2827655" cy="2860040"/>
                <a:chOff x="7255932" y="1625601"/>
                <a:chExt cx="2827655" cy="2860040"/>
              </a:xfrm>
            </p:grpSpPr>
            <p:sp>
              <p:nvSpPr>
                <p:cNvPr id="112" name="Rectangle 11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11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8" name="Oval 10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a:grpSpLocks/>
          </p:cNvGrpSpPr>
          <p:nvPr/>
        </p:nvGrpSpPr>
        <p:grpSpPr>
          <a:xfrm flipV="1">
            <a:off x="8148942" y="715033"/>
            <a:ext cx="3657600" cy="2286000"/>
            <a:chOff x="4478649" y="536962"/>
            <a:chExt cx="7264095" cy="4669098"/>
          </a:xfrm>
        </p:grpSpPr>
        <p:grpSp>
          <p:nvGrpSpPr>
            <p:cNvPr id="143" name="Group 142"/>
            <p:cNvGrpSpPr/>
            <p:nvPr/>
          </p:nvGrpSpPr>
          <p:grpSpPr>
            <a:xfrm rot="5400000">
              <a:off x="9035555" y="3362665"/>
              <a:ext cx="914400" cy="914400"/>
              <a:chOff x="7151077" y="1625601"/>
              <a:chExt cx="2932510" cy="2860040"/>
            </a:xfrm>
          </p:grpSpPr>
          <p:grpSp>
            <p:nvGrpSpPr>
              <p:cNvPr id="176" name="Group 175"/>
              <p:cNvGrpSpPr/>
              <p:nvPr/>
            </p:nvGrpSpPr>
            <p:grpSpPr>
              <a:xfrm>
                <a:off x="7255932" y="1625601"/>
                <a:ext cx="2827655" cy="2860040"/>
                <a:chOff x="7255932" y="1625601"/>
                <a:chExt cx="2827655" cy="2860040"/>
              </a:xfrm>
            </p:grpSpPr>
            <p:sp>
              <p:nvSpPr>
                <p:cNvPr id="181" name="Rectangle 18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Freeform 18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7" name="Oval 17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rot="10800000">
              <a:off x="9032579" y="4291660"/>
              <a:ext cx="914400" cy="914400"/>
              <a:chOff x="7151077" y="1625601"/>
              <a:chExt cx="2932510" cy="2860040"/>
            </a:xfrm>
          </p:grpSpPr>
          <p:grpSp>
            <p:nvGrpSpPr>
              <p:cNvPr id="169" name="Group 168"/>
              <p:cNvGrpSpPr/>
              <p:nvPr/>
            </p:nvGrpSpPr>
            <p:grpSpPr>
              <a:xfrm>
                <a:off x="7255932" y="1625601"/>
                <a:ext cx="2827655" cy="2860040"/>
                <a:chOff x="7255932" y="1625601"/>
                <a:chExt cx="2827655" cy="2860040"/>
              </a:xfrm>
            </p:grpSpPr>
            <p:sp>
              <p:nvSpPr>
                <p:cNvPr id="174" name="Rectangle 17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17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0" name="Oval 16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957150" y="651230"/>
              <a:ext cx="2743200" cy="2743200"/>
              <a:chOff x="7151077" y="1625601"/>
              <a:chExt cx="2932510" cy="2860040"/>
            </a:xfrm>
          </p:grpSpPr>
          <p:grpSp>
            <p:nvGrpSpPr>
              <p:cNvPr id="162" name="Group 161"/>
              <p:cNvGrpSpPr/>
              <p:nvPr/>
            </p:nvGrpSpPr>
            <p:grpSpPr>
              <a:xfrm>
                <a:off x="7255932" y="1625601"/>
                <a:ext cx="2827655" cy="2860040"/>
                <a:chOff x="7255932" y="1625601"/>
                <a:chExt cx="2827655" cy="2860040"/>
              </a:xfrm>
            </p:grpSpPr>
            <p:sp>
              <p:nvSpPr>
                <p:cNvPr id="167" name="Rectangle 166"/>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167"/>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3" name="Oval 162"/>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rot="5400000">
              <a:off x="9913944" y="3362666"/>
              <a:ext cx="1828800" cy="1828800"/>
              <a:chOff x="7151077" y="1625601"/>
              <a:chExt cx="2932510" cy="2860040"/>
            </a:xfrm>
          </p:grpSpPr>
          <p:grpSp>
            <p:nvGrpSpPr>
              <p:cNvPr id="155" name="Group 154"/>
              <p:cNvGrpSpPr/>
              <p:nvPr/>
            </p:nvGrpSpPr>
            <p:grpSpPr>
              <a:xfrm>
                <a:off x="7255932" y="1625601"/>
                <a:ext cx="2827655" cy="2860040"/>
                <a:chOff x="7255932" y="1625601"/>
                <a:chExt cx="2827655" cy="2860040"/>
              </a:xfrm>
            </p:grpSpPr>
            <p:sp>
              <p:nvSpPr>
                <p:cNvPr id="160" name="Rectangle 15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16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6" name="Oval 15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5400000">
              <a:off x="4446606" y="569005"/>
              <a:ext cx="4636086" cy="4572000"/>
              <a:chOff x="7151077" y="1625601"/>
              <a:chExt cx="2932510" cy="2860040"/>
            </a:xfrm>
          </p:grpSpPr>
          <p:grpSp>
            <p:nvGrpSpPr>
              <p:cNvPr id="148" name="Group 147"/>
              <p:cNvGrpSpPr/>
              <p:nvPr/>
            </p:nvGrpSpPr>
            <p:grpSpPr>
              <a:xfrm>
                <a:off x="7255932" y="1625601"/>
                <a:ext cx="2827655" cy="2860040"/>
                <a:chOff x="7255932" y="1625601"/>
                <a:chExt cx="2827655" cy="2860040"/>
              </a:xfrm>
            </p:grpSpPr>
            <p:sp>
              <p:nvSpPr>
                <p:cNvPr id="153" name="Rectangle 15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Freeform 15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9" name="Oval 14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82"/>
          <p:cNvGrpSpPr>
            <a:grpSpLocks/>
          </p:cNvGrpSpPr>
          <p:nvPr/>
        </p:nvGrpSpPr>
        <p:grpSpPr>
          <a:xfrm flipH="1">
            <a:off x="4478124" y="2894722"/>
            <a:ext cx="3657600" cy="2286000"/>
            <a:chOff x="4478649" y="536962"/>
            <a:chExt cx="7264095" cy="4669098"/>
          </a:xfrm>
        </p:grpSpPr>
        <p:grpSp>
          <p:nvGrpSpPr>
            <p:cNvPr id="184" name="Group 183"/>
            <p:cNvGrpSpPr/>
            <p:nvPr/>
          </p:nvGrpSpPr>
          <p:grpSpPr>
            <a:xfrm rot="5400000">
              <a:off x="9035555" y="3362665"/>
              <a:ext cx="914400" cy="914400"/>
              <a:chOff x="7151077" y="1625601"/>
              <a:chExt cx="2932510" cy="2860040"/>
            </a:xfrm>
          </p:grpSpPr>
          <p:grpSp>
            <p:nvGrpSpPr>
              <p:cNvPr id="217" name="Group 216"/>
              <p:cNvGrpSpPr/>
              <p:nvPr/>
            </p:nvGrpSpPr>
            <p:grpSpPr>
              <a:xfrm>
                <a:off x="7255932" y="1625601"/>
                <a:ext cx="2827655" cy="2860040"/>
                <a:chOff x="7255932" y="1625601"/>
                <a:chExt cx="2827655" cy="2860040"/>
              </a:xfrm>
            </p:grpSpPr>
            <p:sp>
              <p:nvSpPr>
                <p:cNvPr id="222" name="Rectangle 22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22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8" name="Oval 21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rot="10800000">
              <a:off x="9032579" y="4291660"/>
              <a:ext cx="914400" cy="914400"/>
              <a:chOff x="7151077" y="1625601"/>
              <a:chExt cx="2932510" cy="2860040"/>
            </a:xfrm>
          </p:grpSpPr>
          <p:grpSp>
            <p:nvGrpSpPr>
              <p:cNvPr id="210" name="Group 209"/>
              <p:cNvGrpSpPr/>
              <p:nvPr/>
            </p:nvGrpSpPr>
            <p:grpSpPr>
              <a:xfrm>
                <a:off x="7255932" y="1625601"/>
                <a:ext cx="2827655" cy="2860040"/>
                <a:chOff x="7255932" y="1625601"/>
                <a:chExt cx="2827655" cy="2860040"/>
              </a:xfrm>
            </p:grpSpPr>
            <p:sp>
              <p:nvSpPr>
                <p:cNvPr id="215" name="Rectangle 21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6" name="Freeform 21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1" name="Oval 21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8957150" y="651230"/>
              <a:ext cx="2743200" cy="2743200"/>
              <a:chOff x="7151077" y="1625601"/>
              <a:chExt cx="2932510" cy="2860040"/>
            </a:xfrm>
          </p:grpSpPr>
          <p:grpSp>
            <p:nvGrpSpPr>
              <p:cNvPr id="203" name="Group 202"/>
              <p:cNvGrpSpPr/>
              <p:nvPr/>
            </p:nvGrpSpPr>
            <p:grpSpPr>
              <a:xfrm>
                <a:off x="7255932" y="1625601"/>
                <a:ext cx="2827655" cy="2860040"/>
                <a:chOff x="7255932" y="1625601"/>
                <a:chExt cx="2827655" cy="2860040"/>
              </a:xfrm>
            </p:grpSpPr>
            <p:sp>
              <p:nvSpPr>
                <p:cNvPr id="208" name="Rectangle 20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9" name="Freeform 20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4" name="Oval 20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5400000">
              <a:off x="9913944" y="3362666"/>
              <a:ext cx="1828800" cy="1828800"/>
              <a:chOff x="7151077" y="1625601"/>
              <a:chExt cx="2932510" cy="2860040"/>
            </a:xfrm>
          </p:grpSpPr>
          <p:grpSp>
            <p:nvGrpSpPr>
              <p:cNvPr id="196" name="Group 195"/>
              <p:cNvGrpSpPr/>
              <p:nvPr/>
            </p:nvGrpSpPr>
            <p:grpSpPr>
              <a:xfrm>
                <a:off x="7255932" y="1625601"/>
                <a:ext cx="2827655" cy="2860040"/>
                <a:chOff x="7255932" y="1625601"/>
                <a:chExt cx="2827655" cy="2860040"/>
              </a:xfrm>
            </p:grpSpPr>
            <p:sp>
              <p:nvSpPr>
                <p:cNvPr id="201" name="Rectangle 20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2" name="Freeform 20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7" name="Oval 19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5400000">
              <a:off x="4446606" y="569005"/>
              <a:ext cx="4636086" cy="4572000"/>
              <a:chOff x="7151077" y="1625601"/>
              <a:chExt cx="2932510" cy="2860040"/>
            </a:xfrm>
          </p:grpSpPr>
          <p:grpSp>
            <p:nvGrpSpPr>
              <p:cNvPr id="189" name="Group 188"/>
              <p:cNvGrpSpPr/>
              <p:nvPr/>
            </p:nvGrpSpPr>
            <p:grpSpPr>
              <a:xfrm>
                <a:off x="7255932" y="1625601"/>
                <a:ext cx="2827655" cy="2860040"/>
                <a:chOff x="7255932" y="1625601"/>
                <a:chExt cx="2827655" cy="2860040"/>
              </a:xfrm>
            </p:grpSpPr>
            <p:sp>
              <p:nvSpPr>
                <p:cNvPr id="194" name="Rectangle 19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Freeform 19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0" name="Oval 18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5779655" y="5978918"/>
            <a:ext cx="5685120" cy="369332"/>
          </a:xfrm>
          <a:prstGeom prst="rect">
            <a:avLst/>
          </a:prstGeom>
          <a:noFill/>
        </p:spPr>
        <p:txBody>
          <a:bodyPr wrap="square" rtlCol="0">
            <a:spAutoFit/>
          </a:bodyPr>
          <a:lstStyle/>
          <a:p>
            <a:r>
              <a:rPr lang="en-US" smtClean="0"/>
              <a:t>ONE EXAMPLE OF A POSSIBLE ARRANGEMENT</a:t>
            </a:r>
            <a:endParaRPr lang="en-US"/>
          </a:p>
        </p:txBody>
      </p:sp>
      <p:sp>
        <p:nvSpPr>
          <p:cNvPr id="6" name="Rectangle 5"/>
          <p:cNvSpPr/>
          <p:nvPr/>
        </p:nvSpPr>
        <p:spPr>
          <a:xfrm>
            <a:off x="4126523" y="280376"/>
            <a:ext cx="8065477" cy="5551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500" fill="hold"/>
                                        <p:tgtEl>
                                          <p:spTgt spid="142"/>
                                        </p:tgtEl>
                                        <p:attrNameLst>
                                          <p:attrName>ppt_x</p:attrName>
                                        </p:attrNameLst>
                                      </p:cBhvr>
                                      <p:tavLst>
                                        <p:tav tm="0">
                                          <p:val>
                                            <p:strVal val="#ppt_x"/>
                                          </p:val>
                                        </p:tav>
                                        <p:tav tm="100000">
                                          <p:val>
                                            <p:strVal val="#ppt_x"/>
                                          </p:val>
                                        </p:tav>
                                      </p:tavLst>
                                    </p:anim>
                                    <p:anim calcmode="lin" valueType="num">
                                      <p:cBhvr additive="base">
                                        <p:cTn id="16"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fade">
                                      <p:cBhvr>
                                        <p:cTn id="21" dur="1000"/>
                                        <p:tgtEl>
                                          <p:spTgt spid="183"/>
                                        </p:tgtEl>
                                      </p:cBhvr>
                                    </p:animEffect>
                                    <p:anim calcmode="lin" valueType="num">
                                      <p:cBhvr>
                                        <p:cTn id="22" dur="1000" fill="hold"/>
                                        <p:tgtEl>
                                          <p:spTgt spid="183"/>
                                        </p:tgtEl>
                                        <p:attrNameLst>
                                          <p:attrName>ppt_x</p:attrName>
                                        </p:attrNameLst>
                                      </p:cBhvr>
                                      <p:tavLst>
                                        <p:tav tm="0">
                                          <p:val>
                                            <p:strVal val="#ppt_x"/>
                                          </p:val>
                                        </p:tav>
                                        <p:tav tm="100000">
                                          <p:val>
                                            <p:strVal val="#ppt_x"/>
                                          </p:val>
                                        </p:tav>
                                      </p:tavLst>
                                    </p:anim>
                                    <p:anim calcmode="lin" valueType="num">
                                      <p:cBhvr>
                                        <p:cTn id="23" dur="900" decel="100000" fill="hold"/>
                                        <p:tgtEl>
                                          <p:spTgt spid="18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3"/>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artwork</a:t>
            </a:r>
            <a:endParaRPr lang="en-US" dirty="0"/>
          </a:p>
        </p:txBody>
      </p:sp>
      <p:sp>
        <p:nvSpPr>
          <p:cNvPr id="3" name="Content Placeholder 2"/>
          <p:cNvSpPr>
            <a:spLocks noGrp="1"/>
          </p:cNvSpPr>
          <p:nvPr>
            <p:ph idx="1"/>
          </p:nvPr>
        </p:nvSpPr>
        <p:spPr>
          <a:xfrm>
            <a:off x="838200" y="3170331"/>
            <a:ext cx="10515600" cy="4351338"/>
          </a:xfrm>
        </p:spPr>
        <p:txBody>
          <a:bodyPr>
            <a:normAutofit/>
          </a:bodyPr>
          <a:lstStyle/>
          <a:p>
            <a:pPr marL="0" indent="0" algn="ctr">
              <a:buNone/>
            </a:pPr>
            <a:r>
              <a:rPr lang="en-US" sz="3200" dirty="0" smtClean="0"/>
              <a:t>The following slides show Fibonacci art projects that were done by </a:t>
            </a:r>
            <a:r>
              <a:rPr lang="en-US" sz="3200" dirty="0" err="1" smtClean="0"/>
              <a:t>Wolfson</a:t>
            </a:r>
            <a:r>
              <a:rPr lang="en-US" sz="3200" dirty="0" smtClean="0"/>
              <a:t> High students</a:t>
            </a:r>
            <a:endParaRPr lang="en-US" sz="3200" dirty="0"/>
          </a:p>
        </p:txBody>
      </p:sp>
    </p:spTree>
    <p:extLst>
      <p:ext uri="{BB962C8B-B14F-4D97-AF65-F5344CB8AC3E}">
        <p14:creationId xmlns:p14="http://schemas.microsoft.com/office/powerpoint/2010/main" val="93060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192130"/>
            <a:ext cx="2226276" cy="3539610"/>
          </a:xfrm>
        </p:spPr>
        <p:txBody>
          <a:bodyPr>
            <a:normAutofit/>
          </a:bodyPr>
          <a:lstStyle/>
          <a:p>
            <a:r>
              <a:rPr lang="en-US" sz="3600" dirty="0" err="1" smtClean="0"/>
              <a:t>Wolfson</a:t>
            </a:r>
            <a:r>
              <a:rPr lang="en-US" sz="3600" dirty="0" smtClean="0"/>
              <a:t> High student work 2018-19</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526624" y="-863141"/>
            <a:ext cx="6390909" cy="8501452"/>
          </a:xfrm>
        </p:spPr>
      </p:pic>
    </p:spTree>
    <p:extLst>
      <p:ext uri="{BB962C8B-B14F-4D97-AF65-F5344CB8AC3E}">
        <p14:creationId xmlns:p14="http://schemas.microsoft.com/office/powerpoint/2010/main" val="182203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192130"/>
            <a:ext cx="2226276" cy="3539610"/>
          </a:xfrm>
        </p:spPr>
        <p:txBody>
          <a:bodyPr>
            <a:normAutofit/>
          </a:bodyPr>
          <a:lstStyle/>
          <a:p>
            <a:r>
              <a:rPr lang="en-US" sz="3600" dirty="0" err="1" smtClean="0"/>
              <a:t>Wolfson</a:t>
            </a:r>
            <a:r>
              <a:rPr lang="en-US" sz="3600" dirty="0" smtClean="0"/>
              <a:t> High student work 2018-19</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956823" y="-715044"/>
            <a:ext cx="6331225" cy="8343282"/>
          </a:xfrm>
        </p:spPr>
      </p:pic>
    </p:spTree>
    <p:extLst>
      <p:ext uri="{BB962C8B-B14F-4D97-AF65-F5344CB8AC3E}">
        <p14:creationId xmlns:p14="http://schemas.microsoft.com/office/powerpoint/2010/main" val="9326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192130"/>
            <a:ext cx="2226276" cy="3539610"/>
          </a:xfrm>
        </p:spPr>
        <p:txBody>
          <a:bodyPr>
            <a:normAutofit/>
          </a:bodyPr>
          <a:lstStyle/>
          <a:p>
            <a:r>
              <a:rPr lang="en-US" sz="3600" dirty="0" err="1" smtClean="0"/>
              <a:t>Wolfson</a:t>
            </a:r>
            <a:r>
              <a:rPr lang="en-US" sz="3600" dirty="0" smtClean="0"/>
              <a:t> High student work 2018-19</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925115" y="-915643"/>
            <a:ext cx="6409472" cy="8625018"/>
          </a:xfrm>
        </p:spPr>
      </p:pic>
    </p:spTree>
    <p:extLst>
      <p:ext uri="{BB962C8B-B14F-4D97-AF65-F5344CB8AC3E}">
        <p14:creationId xmlns:p14="http://schemas.microsoft.com/office/powerpoint/2010/main" val="128163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192130"/>
            <a:ext cx="2226276" cy="3539610"/>
          </a:xfrm>
        </p:spPr>
        <p:txBody>
          <a:bodyPr>
            <a:normAutofit/>
          </a:bodyPr>
          <a:lstStyle/>
          <a:p>
            <a:r>
              <a:rPr lang="en-US" sz="3600" dirty="0" err="1" smtClean="0"/>
              <a:t>Wolfson</a:t>
            </a:r>
            <a:r>
              <a:rPr lang="en-US" sz="3600" dirty="0" smtClean="0"/>
              <a:t> High student work 2018-19</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06811" y="-510012"/>
            <a:ext cx="6358266" cy="8119700"/>
          </a:xfrm>
        </p:spPr>
      </p:pic>
    </p:spTree>
    <p:extLst>
      <p:ext uri="{BB962C8B-B14F-4D97-AF65-F5344CB8AC3E}">
        <p14:creationId xmlns:p14="http://schemas.microsoft.com/office/powerpoint/2010/main" val="1992105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192130"/>
            <a:ext cx="2226276" cy="3539610"/>
          </a:xfrm>
        </p:spPr>
        <p:txBody>
          <a:bodyPr>
            <a:normAutofit/>
          </a:bodyPr>
          <a:lstStyle/>
          <a:p>
            <a:r>
              <a:rPr lang="en-US" sz="3600" dirty="0" err="1" smtClean="0"/>
              <a:t>Wolfson</a:t>
            </a:r>
            <a:r>
              <a:rPr lang="en-US" sz="3600" dirty="0" smtClean="0"/>
              <a:t> High student work 2018-19</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904820" y="-920063"/>
            <a:ext cx="6375916" cy="8600302"/>
          </a:xfrm>
        </p:spPr>
      </p:pic>
    </p:spTree>
    <p:extLst>
      <p:ext uri="{BB962C8B-B14F-4D97-AF65-F5344CB8AC3E}">
        <p14:creationId xmlns:p14="http://schemas.microsoft.com/office/powerpoint/2010/main" val="134780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192130"/>
            <a:ext cx="2226276" cy="3539610"/>
          </a:xfrm>
        </p:spPr>
        <p:txBody>
          <a:bodyPr>
            <a:normAutofit/>
          </a:bodyPr>
          <a:lstStyle/>
          <a:p>
            <a:r>
              <a:rPr lang="en-US" sz="3600" dirty="0" err="1" smtClean="0"/>
              <a:t>Wolfson</a:t>
            </a:r>
            <a:r>
              <a:rPr lang="en-US" sz="3600" dirty="0" smtClean="0"/>
              <a:t> High student work 2018-19</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0427" y="368150"/>
            <a:ext cx="8231355" cy="6154803"/>
          </a:xfrm>
        </p:spPr>
      </p:pic>
    </p:spTree>
    <p:extLst>
      <p:ext uri="{BB962C8B-B14F-4D97-AF65-F5344CB8AC3E}">
        <p14:creationId xmlns:p14="http://schemas.microsoft.com/office/powerpoint/2010/main" val="71802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192130"/>
            <a:ext cx="2226276" cy="3539610"/>
          </a:xfrm>
        </p:spPr>
        <p:txBody>
          <a:bodyPr>
            <a:normAutofit/>
          </a:bodyPr>
          <a:lstStyle/>
          <a:p>
            <a:r>
              <a:rPr lang="en-US" sz="3600" dirty="0" err="1" smtClean="0"/>
              <a:t>Wolfson</a:t>
            </a:r>
            <a:r>
              <a:rPr lang="en-US" sz="3600" dirty="0" smtClean="0"/>
              <a:t> High student work 2018-19</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2406" y="133806"/>
            <a:ext cx="8767087" cy="6463288"/>
          </a:xfrm>
        </p:spPr>
      </p:pic>
    </p:spTree>
    <p:extLst>
      <p:ext uri="{BB962C8B-B14F-4D97-AF65-F5344CB8AC3E}">
        <p14:creationId xmlns:p14="http://schemas.microsoft.com/office/powerpoint/2010/main" val="170971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066" y="558800"/>
            <a:ext cx="10515600" cy="1507067"/>
          </a:xfrm>
        </p:spPr>
        <p:txBody>
          <a:bodyPr>
            <a:normAutofit fontScale="90000"/>
          </a:bodyPr>
          <a:lstStyle/>
          <a:p>
            <a:r>
              <a:rPr lang="en-US" sz="7300" b="1" dirty="0" smtClean="0"/>
              <a:t>Step 1</a:t>
            </a:r>
            <a:r>
              <a:rPr lang="en-US" dirty="0" smtClean="0"/>
              <a:t/>
            </a:r>
            <a:br>
              <a:rPr lang="en-US" dirty="0" smtClean="0"/>
            </a:br>
            <a:r>
              <a:rPr lang="en-US" dirty="0" smtClean="0"/>
              <a:t/>
            </a:r>
            <a:br>
              <a:rPr lang="en-US" dirty="0" smtClean="0"/>
            </a:br>
            <a:endParaRPr lang="en-US" sz="2700" dirty="0"/>
          </a:p>
        </p:txBody>
      </p:sp>
      <p:sp>
        <p:nvSpPr>
          <p:cNvPr id="3" name="Vertical Text Placeholder 2"/>
          <p:cNvSpPr>
            <a:spLocks noGrp="1"/>
          </p:cNvSpPr>
          <p:nvPr>
            <p:ph type="body" orient="vert" idx="1"/>
          </p:nvPr>
        </p:nvSpPr>
        <p:spPr>
          <a:xfrm rot="16200000">
            <a:off x="3823626" y="-1524926"/>
            <a:ext cx="4612481" cy="11049002"/>
          </a:xfrm>
        </p:spPr>
        <p:txBody>
          <a:bodyPr>
            <a:normAutofit/>
          </a:bodyPr>
          <a:lstStyle/>
          <a:p>
            <a:r>
              <a:rPr lang="en-US" sz="4400" dirty="0" smtClean="0"/>
              <a:t>Log </a:t>
            </a:r>
            <a:r>
              <a:rPr lang="en-US" sz="4400" dirty="0" smtClean="0"/>
              <a:t>into </a:t>
            </a:r>
            <a:r>
              <a:rPr lang="en-US" sz="4400" dirty="0" smtClean="0"/>
              <a:t>your computer</a:t>
            </a:r>
          </a:p>
          <a:p>
            <a:r>
              <a:rPr lang="en-US" sz="4400" dirty="0" smtClean="0"/>
              <a:t>Open Microsoft Word</a:t>
            </a:r>
          </a:p>
          <a:p>
            <a:r>
              <a:rPr lang="en-US" sz="4400" dirty="0" smtClean="0"/>
              <a:t>Create a new word document </a:t>
            </a:r>
          </a:p>
          <a:p>
            <a:r>
              <a:rPr lang="en-US" sz="4400" dirty="0" smtClean="0"/>
              <a:t>Save your word document using the following</a:t>
            </a:r>
            <a:br>
              <a:rPr lang="en-US" sz="4400" dirty="0" smtClean="0"/>
            </a:br>
            <a:r>
              <a:rPr lang="en-US" sz="4000" dirty="0" smtClean="0"/>
              <a:t>lastname_firstname_classperiod_fibonacciplan1</a:t>
            </a:r>
            <a:endParaRPr lang="en-US" sz="1400" dirty="0" smtClean="0"/>
          </a:p>
          <a:p>
            <a:r>
              <a:rPr lang="en-US" sz="4000" dirty="0" smtClean="0"/>
              <a:t>Make sure you save at the end of each step!</a:t>
            </a:r>
            <a:endParaRPr lang="en-US" sz="6000" dirty="0"/>
          </a:p>
        </p:txBody>
      </p:sp>
    </p:spTree>
    <p:extLst>
      <p:ext uri="{BB962C8B-B14F-4D97-AF65-F5344CB8AC3E}">
        <p14:creationId xmlns:p14="http://schemas.microsoft.com/office/powerpoint/2010/main" val="403193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r>
              <a:rPr lang="en-US" sz="7300" b="1" dirty="0" smtClean="0"/>
              <a:t>Step 2</a:t>
            </a:r>
            <a:r>
              <a:rPr lang="en-US" dirty="0" smtClean="0"/>
              <a:t/>
            </a:r>
            <a:br>
              <a:rPr lang="en-US" dirty="0" smtClean="0"/>
            </a:br>
            <a:r>
              <a:rPr lang="en-US" dirty="0" smtClean="0"/>
              <a:t/>
            </a:r>
            <a:br>
              <a:rPr lang="en-US" dirty="0" smtClean="0"/>
            </a:br>
            <a:endParaRPr lang="en-US" sz="2700" dirty="0"/>
          </a:p>
        </p:txBody>
      </p:sp>
      <p:sp>
        <p:nvSpPr>
          <p:cNvPr id="4" name="Content Placeholder 3"/>
          <p:cNvSpPr>
            <a:spLocks noGrp="1"/>
          </p:cNvSpPr>
          <p:nvPr>
            <p:ph sz="half" idx="1"/>
          </p:nvPr>
        </p:nvSpPr>
        <p:spPr>
          <a:xfrm>
            <a:off x="262466" y="1162842"/>
            <a:ext cx="5850467" cy="5491957"/>
          </a:xfrm>
        </p:spPr>
        <p:txBody>
          <a:bodyPr>
            <a:normAutofit/>
          </a:bodyPr>
          <a:lstStyle/>
          <a:p>
            <a:r>
              <a:rPr lang="en-US" dirty="0" smtClean="0"/>
              <a:t>Go to Layout</a:t>
            </a:r>
          </a:p>
          <a:p>
            <a:r>
              <a:rPr lang="en-US" dirty="0" smtClean="0"/>
              <a:t>Set your Margins to “Narrow”</a:t>
            </a:r>
          </a:p>
          <a:p>
            <a:r>
              <a:rPr lang="en-US" dirty="0" smtClean="0"/>
              <a:t>Put your full name and class period on the first line.</a:t>
            </a:r>
          </a:p>
          <a:p>
            <a:r>
              <a:rPr lang="en-US" dirty="0" smtClean="0"/>
              <a:t>Go to Insert and select shapes.</a:t>
            </a:r>
          </a:p>
          <a:p>
            <a:r>
              <a:rPr lang="en-US" dirty="0" smtClean="0"/>
              <a:t>Put in a rectangular shape. </a:t>
            </a:r>
          </a:p>
          <a:p>
            <a:pPr lvl="1"/>
            <a:r>
              <a:rPr lang="en-US" dirty="0" smtClean="0"/>
              <a:t>Format shape with Shape Fill as none.</a:t>
            </a:r>
          </a:p>
          <a:p>
            <a:pPr lvl="1"/>
            <a:r>
              <a:rPr lang="en-US" dirty="0" smtClean="0"/>
              <a:t>Format shape with a black outline.</a:t>
            </a:r>
          </a:p>
          <a:p>
            <a:pPr lvl="1"/>
            <a:r>
              <a:rPr lang="en-US" dirty="0" smtClean="0"/>
              <a:t>Format size to be 3” x 3”</a:t>
            </a:r>
          </a:p>
          <a:p>
            <a:pPr lvl="1"/>
            <a:r>
              <a:rPr lang="en-US" dirty="0" smtClean="0"/>
              <a:t>Arrange- “In Front of Text”</a:t>
            </a:r>
            <a:endParaRPr lang="en-US" dirty="0"/>
          </a:p>
        </p:txBody>
      </p:sp>
      <p:sp>
        <p:nvSpPr>
          <p:cNvPr id="7" name="Rectangle 6"/>
          <p:cNvSpPr/>
          <p:nvPr/>
        </p:nvSpPr>
        <p:spPr>
          <a:xfrm>
            <a:off x="6485467" y="0"/>
            <a:ext cx="4868333" cy="6857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55933" y="71992"/>
            <a:ext cx="3742266" cy="369332"/>
          </a:xfrm>
          <a:prstGeom prst="rect">
            <a:avLst/>
          </a:prstGeom>
          <a:noFill/>
        </p:spPr>
        <p:txBody>
          <a:bodyPr wrap="square" rtlCol="0">
            <a:spAutoFit/>
          </a:bodyPr>
          <a:lstStyle/>
          <a:p>
            <a:r>
              <a:rPr lang="en-US" dirty="0" smtClean="0"/>
              <a:t>Full Name, Class period</a:t>
            </a:r>
            <a:endParaRPr lang="en-US" dirty="0"/>
          </a:p>
        </p:txBody>
      </p:sp>
      <p:sp>
        <p:nvSpPr>
          <p:cNvPr id="9" name="Rectangle 8"/>
          <p:cNvSpPr/>
          <p:nvPr/>
        </p:nvSpPr>
        <p:spPr>
          <a:xfrm>
            <a:off x="7755466" y="1456266"/>
            <a:ext cx="27432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9" y="223913"/>
            <a:ext cx="10515600" cy="1325563"/>
          </a:xfrm>
        </p:spPr>
        <p:txBody>
          <a:bodyPr>
            <a:normAutofit fontScale="90000"/>
          </a:bodyPr>
          <a:lstStyle/>
          <a:p>
            <a:r>
              <a:rPr lang="en-US" sz="7300" b="1" dirty="0" smtClean="0"/>
              <a:t>Step 3</a:t>
            </a:r>
            <a:r>
              <a:rPr lang="en-US" dirty="0" smtClean="0"/>
              <a:t/>
            </a:r>
            <a:br>
              <a:rPr lang="en-US" dirty="0" smtClean="0"/>
            </a:br>
            <a:r>
              <a:rPr lang="en-US" dirty="0" smtClean="0"/>
              <a:t/>
            </a:r>
            <a:br>
              <a:rPr lang="en-US" dirty="0" smtClean="0"/>
            </a:br>
            <a:endParaRPr lang="en-US" sz="2700" dirty="0"/>
          </a:p>
        </p:txBody>
      </p:sp>
      <p:sp>
        <p:nvSpPr>
          <p:cNvPr id="4" name="Content Placeholder 3"/>
          <p:cNvSpPr>
            <a:spLocks noGrp="1"/>
          </p:cNvSpPr>
          <p:nvPr>
            <p:ph sz="half" idx="1"/>
          </p:nvPr>
        </p:nvSpPr>
        <p:spPr>
          <a:xfrm>
            <a:off x="262466" y="1182720"/>
            <a:ext cx="5850467" cy="5491957"/>
          </a:xfrm>
        </p:spPr>
        <p:txBody>
          <a:bodyPr>
            <a:normAutofit/>
          </a:bodyPr>
          <a:lstStyle/>
          <a:p>
            <a:r>
              <a:rPr lang="en-US" dirty="0" smtClean="0"/>
              <a:t>Go to Insert and select shapes.</a:t>
            </a:r>
          </a:p>
          <a:p>
            <a:r>
              <a:rPr lang="en-US" dirty="0" smtClean="0"/>
              <a:t>Put in a black free form line. </a:t>
            </a:r>
          </a:p>
          <a:p>
            <a:pPr marL="685800" lvl="2">
              <a:spcBef>
                <a:spcPts val="1000"/>
              </a:spcBef>
            </a:pPr>
            <a:r>
              <a:rPr lang="en-US" dirty="0" smtClean="0"/>
              <a:t>Your line needs to go from one corner to its diagonal corner. The line needs to be just slightly just inside the corners so that you can group the line and the square together.</a:t>
            </a:r>
          </a:p>
          <a:p>
            <a:pPr marL="685800" lvl="2">
              <a:spcBef>
                <a:spcPts val="1000"/>
              </a:spcBef>
            </a:pPr>
            <a:r>
              <a:rPr lang="en-US" dirty="0" smtClean="0"/>
              <a:t>Add </a:t>
            </a:r>
            <a:r>
              <a:rPr lang="en-US" dirty="0" smtClean="0"/>
              <a:t>one to three shapes on one side of the line</a:t>
            </a:r>
          </a:p>
          <a:p>
            <a:pPr marL="685800" lvl="2">
              <a:spcBef>
                <a:spcPts val="1000"/>
              </a:spcBef>
            </a:pPr>
            <a:r>
              <a:rPr lang="en-US" dirty="0" smtClean="0"/>
              <a:t>Add additional shapes to the other side of the line.</a:t>
            </a:r>
          </a:p>
          <a:p>
            <a:pPr marL="685800" lvl="2">
              <a:spcBef>
                <a:spcPts val="1000"/>
              </a:spcBef>
            </a:pPr>
            <a:r>
              <a:rPr lang="en-US" dirty="0" smtClean="0"/>
              <a:t>Now you must group all of the items </a:t>
            </a:r>
            <a:r>
              <a:rPr lang="en-US" dirty="0" smtClean="0"/>
              <a:t>you </a:t>
            </a:r>
            <a:r>
              <a:rPr lang="en-US" dirty="0" smtClean="0"/>
              <a:t>have drawn. Hold down the Shift key, click on each item, Select format shape, and Group all together.</a:t>
            </a:r>
          </a:p>
          <a:p>
            <a:pPr marL="685800" lvl="2">
              <a:spcBef>
                <a:spcPts val="1000"/>
              </a:spcBef>
            </a:pPr>
            <a:r>
              <a:rPr lang="en-US" dirty="0" smtClean="0"/>
              <a:t>Make sure your group square is now 3” x 3”.</a:t>
            </a:r>
          </a:p>
          <a:p>
            <a:r>
              <a:rPr lang="en-US" dirty="0" smtClean="0"/>
              <a:t>Copy your group drawing.</a:t>
            </a:r>
          </a:p>
        </p:txBody>
      </p:sp>
      <p:sp>
        <p:nvSpPr>
          <p:cNvPr id="7" name="Rectangle 6"/>
          <p:cNvSpPr/>
          <p:nvPr/>
        </p:nvSpPr>
        <p:spPr>
          <a:xfrm>
            <a:off x="6485467" y="0"/>
            <a:ext cx="4868333" cy="6857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55933" y="71992"/>
            <a:ext cx="3742266" cy="369332"/>
          </a:xfrm>
          <a:prstGeom prst="rect">
            <a:avLst/>
          </a:prstGeom>
          <a:noFill/>
        </p:spPr>
        <p:txBody>
          <a:bodyPr wrap="square" rtlCol="0">
            <a:spAutoFit/>
          </a:bodyPr>
          <a:lstStyle/>
          <a:p>
            <a:r>
              <a:rPr lang="en-US" dirty="0" smtClean="0"/>
              <a:t>Full Name, Class period</a:t>
            </a:r>
            <a:endParaRPr lang="en-US" dirty="0"/>
          </a:p>
        </p:txBody>
      </p:sp>
      <p:grpSp>
        <p:nvGrpSpPr>
          <p:cNvPr id="5" name="Group 4"/>
          <p:cNvGrpSpPr/>
          <p:nvPr/>
        </p:nvGrpSpPr>
        <p:grpSpPr>
          <a:xfrm>
            <a:off x="7463317" y="1549476"/>
            <a:ext cx="2912632" cy="2952069"/>
            <a:chOff x="7170955" y="1533572"/>
            <a:chExt cx="2912632" cy="2952069"/>
          </a:xfrm>
        </p:grpSpPr>
        <p:sp>
          <p:nvSpPr>
            <p:cNvPr id="11" name="Rectangle 10"/>
            <p:cNvSpPr/>
            <p:nvPr/>
          </p:nvSpPr>
          <p:spPr>
            <a:xfrm>
              <a:off x="7255932" y="1533572"/>
              <a:ext cx="2827655" cy="29520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11"/>
            <p:cNvSpPr/>
            <p:nvPr/>
          </p:nvSpPr>
          <p:spPr>
            <a:xfrm>
              <a:off x="7349531" y="1683057"/>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7170955"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reeform 2"/>
          <p:cNvSpPr/>
          <p:nvPr/>
        </p:nvSpPr>
        <p:spPr>
          <a:xfrm>
            <a:off x="4870174" y="1749287"/>
            <a:ext cx="519285" cy="417443"/>
          </a:xfrm>
          <a:custGeom>
            <a:avLst/>
            <a:gdLst>
              <a:gd name="connsiteX0" fmla="*/ 0 w 519285"/>
              <a:gd name="connsiteY0" fmla="*/ 19878 h 417443"/>
              <a:gd name="connsiteX1" fmla="*/ 218661 w 519285"/>
              <a:gd name="connsiteY1" fmla="*/ 39756 h 417443"/>
              <a:gd name="connsiteX2" fmla="*/ 278296 w 519285"/>
              <a:gd name="connsiteY2" fmla="*/ 79513 h 417443"/>
              <a:gd name="connsiteX3" fmla="*/ 337930 w 519285"/>
              <a:gd name="connsiteY3" fmla="*/ 99391 h 417443"/>
              <a:gd name="connsiteX4" fmla="*/ 337930 w 519285"/>
              <a:gd name="connsiteY4" fmla="*/ 377687 h 417443"/>
              <a:gd name="connsiteX5" fmla="*/ 278296 w 519285"/>
              <a:gd name="connsiteY5" fmla="*/ 417443 h 417443"/>
              <a:gd name="connsiteX6" fmla="*/ 159026 w 519285"/>
              <a:gd name="connsiteY6" fmla="*/ 178904 h 417443"/>
              <a:gd name="connsiteX7" fmla="*/ 278296 w 519285"/>
              <a:gd name="connsiteY7" fmla="*/ 139148 h 417443"/>
              <a:gd name="connsiteX8" fmla="*/ 337930 w 519285"/>
              <a:gd name="connsiteY8" fmla="*/ 119270 h 417443"/>
              <a:gd name="connsiteX9" fmla="*/ 397565 w 519285"/>
              <a:gd name="connsiteY9" fmla="*/ 99391 h 417443"/>
              <a:gd name="connsiteX10" fmla="*/ 457200 w 519285"/>
              <a:gd name="connsiteY10" fmla="*/ 39756 h 417443"/>
              <a:gd name="connsiteX11" fmla="*/ 516835 w 519285"/>
              <a:gd name="connsiteY11" fmla="*/ 19878 h 417443"/>
              <a:gd name="connsiteX12" fmla="*/ 516835 w 519285"/>
              <a:gd name="connsiteY12" fmla="*/ 0 h 41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285" h="417443">
                <a:moveTo>
                  <a:pt x="0" y="19878"/>
                </a:moveTo>
                <a:cubicBezTo>
                  <a:pt x="72887" y="26504"/>
                  <a:pt x="147098" y="24421"/>
                  <a:pt x="218661" y="39756"/>
                </a:cubicBezTo>
                <a:cubicBezTo>
                  <a:pt x="242022" y="44762"/>
                  <a:pt x="256927" y="68829"/>
                  <a:pt x="278296" y="79513"/>
                </a:cubicBezTo>
                <a:cubicBezTo>
                  <a:pt x="297037" y="88884"/>
                  <a:pt x="318052" y="92765"/>
                  <a:pt x="337930" y="99391"/>
                </a:cubicBezTo>
                <a:cubicBezTo>
                  <a:pt x="373223" y="205267"/>
                  <a:pt x="386708" y="219160"/>
                  <a:pt x="337930" y="377687"/>
                </a:cubicBezTo>
                <a:cubicBezTo>
                  <a:pt x="330904" y="400521"/>
                  <a:pt x="298174" y="404191"/>
                  <a:pt x="278296" y="417443"/>
                </a:cubicBezTo>
                <a:cubicBezTo>
                  <a:pt x="137286" y="397299"/>
                  <a:pt x="24642" y="428474"/>
                  <a:pt x="159026" y="178904"/>
                </a:cubicBezTo>
                <a:cubicBezTo>
                  <a:pt x="178894" y="142006"/>
                  <a:pt x="238539" y="152400"/>
                  <a:pt x="278296" y="139148"/>
                </a:cubicBezTo>
                <a:lnTo>
                  <a:pt x="337930" y="119270"/>
                </a:lnTo>
                <a:lnTo>
                  <a:pt x="397565" y="99391"/>
                </a:lnTo>
                <a:cubicBezTo>
                  <a:pt x="417443" y="79513"/>
                  <a:pt x="433809" y="55350"/>
                  <a:pt x="457200" y="39756"/>
                </a:cubicBezTo>
                <a:cubicBezTo>
                  <a:pt x="474634" y="28133"/>
                  <a:pt x="499400" y="31501"/>
                  <a:pt x="516835" y="19878"/>
                </a:cubicBezTo>
                <a:cubicBezTo>
                  <a:pt x="522348" y="16203"/>
                  <a:pt x="516835" y="6626"/>
                  <a:pt x="51683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49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57" y="280376"/>
            <a:ext cx="4195339" cy="1325563"/>
          </a:xfrm>
        </p:spPr>
        <p:txBody>
          <a:bodyPr>
            <a:normAutofit fontScale="90000"/>
          </a:bodyPr>
          <a:lstStyle/>
          <a:p>
            <a:r>
              <a:rPr lang="en-US" sz="7300" b="1" dirty="0" smtClean="0"/>
              <a:t>Step 4</a:t>
            </a:r>
            <a:r>
              <a:rPr lang="en-US" dirty="0" smtClean="0"/>
              <a:t/>
            </a:r>
            <a:br>
              <a:rPr lang="en-US" dirty="0" smtClean="0"/>
            </a:br>
            <a:r>
              <a:rPr lang="en-US" dirty="0" smtClean="0"/>
              <a:t/>
            </a:r>
            <a:br>
              <a:rPr lang="en-US" dirty="0" smtClean="0"/>
            </a:br>
            <a:endParaRPr lang="en-US" sz="2700" dirty="0"/>
          </a:p>
        </p:txBody>
      </p:sp>
      <p:sp>
        <p:nvSpPr>
          <p:cNvPr id="4" name="Content Placeholder 3"/>
          <p:cNvSpPr>
            <a:spLocks noGrp="1"/>
          </p:cNvSpPr>
          <p:nvPr>
            <p:ph sz="half" idx="1"/>
          </p:nvPr>
        </p:nvSpPr>
        <p:spPr>
          <a:xfrm>
            <a:off x="262467" y="1162842"/>
            <a:ext cx="3606215" cy="5491957"/>
          </a:xfrm>
        </p:spPr>
        <p:txBody>
          <a:bodyPr>
            <a:normAutofit/>
          </a:bodyPr>
          <a:lstStyle/>
          <a:p>
            <a:r>
              <a:rPr lang="en-US" dirty="0" smtClean="0"/>
              <a:t>Paste the copied square onto your page 4 times so that you have 5 squares.</a:t>
            </a:r>
          </a:p>
          <a:p>
            <a:r>
              <a:rPr lang="en-US" dirty="0" smtClean="0"/>
              <a:t>Shape format two of the squares so that they are 1” x 1”</a:t>
            </a:r>
          </a:p>
          <a:p>
            <a:r>
              <a:rPr lang="en-US" dirty="0" smtClean="0"/>
              <a:t>Shape format one to be 2” x 2”</a:t>
            </a:r>
          </a:p>
          <a:p>
            <a:r>
              <a:rPr lang="en-US" dirty="0" smtClean="0"/>
              <a:t>Shape format one to be 5”x5”</a:t>
            </a:r>
          </a:p>
        </p:txBody>
      </p:sp>
      <p:grpSp>
        <p:nvGrpSpPr>
          <p:cNvPr id="3" name="Group 2"/>
          <p:cNvGrpSpPr/>
          <p:nvPr/>
        </p:nvGrpSpPr>
        <p:grpSpPr>
          <a:xfrm>
            <a:off x="4047155" y="651230"/>
            <a:ext cx="7789923" cy="5518800"/>
            <a:chOff x="4047155" y="651230"/>
            <a:chExt cx="7789923" cy="5518800"/>
          </a:xfrm>
        </p:grpSpPr>
        <p:grpSp>
          <p:nvGrpSpPr>
            <p:cNvPr id="20" name="Group 19"/>
            <p:cNvGrpSpPr/>
            <p:nvPr/>
          </p:nvGrpSpPr>
          <p:grpSpPr>
            <a:xfrm>
              <a:off x="8821215" y="3832418"/>
              <a:ext cx="914400" cy="914400"/>
              <a:chOff x="7151077" y="1625601"/>
              <a:chExt cx="2932510" cy="2860040"/>
            </a:xfrm>
          </p:grpSpPr>
          <p:grpSp>
            <p:nvGrpSpPr>
              <p:cNvPr id="21" name="Group 20"/>
              <p:cNvGrpSpPr/>
              <p:nvPr/>
            </p:nvGrpSpPr>
            <p:grpSpPr>
              <a:xfrm>
                <a:off x="7255932" y="1625601"/>
                <a:ext cx="2827655" cy="2860040"/>
                <a:chOff x="7255932" y="1625601"/>
                <a:chExt cx="2827655" cy="2860040"/>
              </a:xfrm>
            </p:grpSpPr>
            <p:sp>
              <p:nvSpPr>
                <p:cNvPr id="26" name="Rectangle 25"/>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2" name="Oval 21"/>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891285" y="5019959"/>
              <a:ext cx="914400" cy="914400"/>
              <a:chOff x="7151077" y="1625601"/>
              <a:chExt cx="2932510" cy="2860040"/>
            </a:xfrm>
          </p:grpSpPr>
          <p:grpSp>
            <p:nvGrpSpPr>
              <p:cNvPr id="29" name="Group 28"/>
              <p:cNvGrpSpPr/>
              <p:nvPr/>
            </p:nvGrpSpPr>
            <p:grpSpPr>
              <a:xfrm>
                <a:off x="7255932" y="1625601"/>
                <a:ext cx="2827655" cy="2860040"/>
                <a:chOff x="7255932" y="1625601"/>
                <a:chExt cx="2827655" cy="2860040"/>
              </a:xfrm>
            </p:grpSpPr>
            <p:sp>
              <p:nvSpPr>
                <p:cNvPr id="34" name="Rectangle 3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3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0" name="Oval 2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8957150" y="651230"/>
              <a:ext cx="2743200" cy="2743200"/>
              <a:chOff x="7151077" y="1625601"/>
              <a:chExt cx="2932510" cy="2860040"/>
            </a:xfrm>
          </p:grpSpPr>
          <p:grpSp>
            <p:nvGrpSpPr>
              <p:cNvPr id="37" name="Group 36"/>
              <p:cNvGrpSpPr/>
              <p:nvPr/>
            </p:nvGrpSpPr>
            <p:grpSpPr>
              <a:xfrm>
                <a:off x="7255932" y="1625601"/>
                <a:ext cx="2827655" cy="2860040"/>
                <a:chOff x="7255932" y="1625601"/>
                <a:chExt cx="2827655" cy="2860040"/>
              </a:xfrm>
            </p:grpSpPr>
            <p:sp>
              <p:nvSpPr>
                <p:cNvPr id="42" name="Rectangle 4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reeform 4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8" name="Oval 3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0008278" y="3926440"/>
              <a:ext cx="1828800" cy="1828800"/>
              <a:chOff x="7151077" y="1625601"/>
              <a:chExt cx="2932510" cy="2860040"/>
            </a:xfrm>
          </p:grpSpPr>
          <p:grpSp>
            <p:nvGrpSpPr>
              <p:cNvPr id="45" name="Group 44"/>
              <p:cNvGrpSpPr/>
              <p:nvPr/>
            </p:nvGrpSpPr>
            <p:grpSpPr>
              <a:xfrm>
                <a:off x="7255932" y="1625601"/>
                <a:ext cx="2827655" cy="2860040"/>
                <a:chOff x="7255932" y="1625601"/>
                <a:chExt cx="2827655" cy="2860040"/>
              </a:xfrm>
            </p:grpSpPr>
            <p:sp>
              <p:nvSpPr>
                <p:cNvPr id="50" name="Rectangle 4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5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6" name="Oval 4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047155" y="1598030"/>
              <a:ext cx="4636086" cy="4572000"/>
              <a:chOff x="7151077" y="1625601"/>
              <a:chExt cx="2932510" cy="2860040"/>
            </a:xfrm>
          </p:grpSpPr>
          <p:grpSp>
            <p:nvGrpSpPr>
              <p:cNvPr id="53" name="Group 52"/>
              <p:cNvGrpSpPr/>
              <p:nvPr/>
            </p:nvGrpSpPr>
            <p:grpSpPr>
              <a:xfrm>
                <a:off x="7255932" y="1625601"/>
                <a:ext cx="2827655" cy="2860040"/>
                <a:chOff x="7255932" y="1625601"/>
                <a:chExt cx="2827655" cy="2860040"/>
              </a:xfrm>
            </p:grpSpPr>
            <p:sp>
              <p:nvSpPr>
                <p:cNvPr id="58" name="Rectangle 5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Freeform 5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4" name="Oval 5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250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6480313" y="397565"/>
            <a:ext cx="3966116" cy="5923722"/>
          </a:xfrm>
          <a:custGeom>
            <a:avLst/>
            <a:gdLst>
              <a:gd name="connsiteX0" fmla="*/ 1510748 w 3966116"/>
              <a:gd name="connsiteY0" fmla="*/ 4671392 h 5923722"/>
              <a:gd name="connsiteX1" fmla="*/ 1490870 w 3966116"/>
              <a:gd name="connsiteY1" fmla="*/ 4373218 h 5923722"/>
              <a:gd name="connsiteX2" fmla="*/ 1351722 w 3966116"/>
              <a:gd name="connsiteY2" fmla="*/ 4194313 h 5923722"/>
              <a:gd name="connsiteX3" fmla="*/ 1292087 w 3966116"/>
              <a:gd name="connsiteY3" fmla="*/ 4154557 h 5923722"/>
              <a:gd name="connsiteX4" fmla="*/ 1232452 w 3966116"/>
              <a:gd name="connsiteY4" fmla="*/ 4134678 h 5923722"/>
              <a:gd name="connsiteX5" fmla="*/ 1172817 w 3966116"/>
              <a:gd name="connsiteY5" fmla="*/ 4075044 h 5923722"/>
              <a:gd name="connsiteX6" fmla="*/ 1113183 w 3966116"/>
              <a:gd name="connsiteY6" fmla="*/ 4055165 h 5923722"/>
              <a:gd name="connsiteX7" fmla="*/ 1053548 w 3966116"/>
              <a:gd name="connsiteY7" fmla="*/ 4015409 h 5923722"/>
              <a:gd name="connsiteX8" fmla="*/ 934278 w 3966116"/>
              <a:gd name="connsiteY8" fmla="*/ 3975652 h 5923722"/>
              <a:gd name="connsiteX9" fmla="*/ 874644 w 3966116"/>
              <a:gd name="connsiteY9" fmla="*/ 3955774 h 5923722"/>
              <a:gd name="connsiteX10" fmla="*/ 815009 w 3966116"/>
              <a:gd name="connsiteY10" fmla="*/ 3935896 h 5923722"/>
              <a:gd name="connsiteX11" fmla="*/ 437322 w 3966116"/>
              <a:gd name="connsiteY11" fmla="*/ 3955774 h 5923722"/>
              <a:gd name="connsiteX12" fmla="*/ 357809 w 3966116"/>
              <a:gd name="connsiteY12" fmla="*/ 3975652 h 5923722"/>
              <a:gd name="connsiteX13" fmla="*/ 218661 w 3966116"/>
              <a:gd name="connsiteY13" fmla="*/ 4035287 h 5923722"/>
              <a:gd name="connsiteX14" fmla="*/ 59635 w 3966116"/>
              <a:gd name="connsiteY14" fmla="*/ 4214192 h 5923722"/>
              <a:gd name="connsiteX15" fmla="*/ 19878 w 3966116"/>
              <a:gd name="connsiteY15" fmla="*/ 4333461 h 5923722"/>
              <a:gd name="connsiteX16" fmla="*/ 39757 w 3966116"/>
              <a:gd name="connsiteY16" fmla="*/ 4691270 h 5923722"/>
              <a:gd name="connsiteX17" fmla="*/ 79513 w 3966116"/>
              <a:gd name="connsiteY17" fmla="*/ 4830418 h 5923722"/>
              <a:gd name="connsiteX18" fmla="*/ 159026 w 3966116"/>
              <a:gd name="connsiteY18" fmla="*/ 4949687 h 5923722"/>
              <a:gd name="connsiteX19" fmla="*/ 198783 w 3966116"/>
              <a:gd name="connsiteY19" fmla="*/ 5068957 h 5923722"/>
              <a:gd name="connsiteX20" fmla="*/ 218661 w 3966116"/>
              <a:gd name="connsiteY20" fmla="*/ 5128592 h 5923722"/>
              <a:gd name="connsiteX21" fmla="*/ 258417 w 3966116"/>
              <a:gd name="connsiteY21" fmla="*/ 5188226 h 5923722"/>
              <a:gd name="connsiteX22" fmla="*/ 298174 w 3966116"/>
              <a:gd name="connsiteY22" fmla="*/ 5267739 h 5923722"/>
              <a:gd name="connsiteX23" fmla="*/ 357809 w 3966116"/>
              <a:gd name="connsiteY23" fmla="*/ 5327374 h 5923722"/>
              <a:gd name="connsiteX24" fmla="*/ 457200 w 3966116"/>
              <a:gd name="connsiteY24" fmla="*/ 5426765 h 5923722"/>
              <a:gd name="connsiteX25" fmla="*/ 556591 w 3966116"/>
              <a:gd name="connsiteY25" fmla="*/ 5546035 h 5923722"/>
              <a:gd name="connsiteX26" fmla="*/ 655983 w 3966116"/>
              <a:gd name="connsiteY26" fmla="*/ 5645426 h 5923722"/>
              <a:gd name="connsiteX27" fmla="*/ 755374 w 3966116"/>
              <a:gd name="connsiteY27" fmla="*/ 5744818 h 5923722"/>
              <a:gd name="connsiteX28" fmla="*/ 815009 w 3966116"/>
              <a:gd name="connsiteY28" fmla="*/ 5804452 h 5923722"/>
              <a:gd name="connsiteX29" fmla="*/ 954157 w 3966116"/>
              <a:gd name="connsiteY29" fmla="*/ 5844209 h 5923722"/>
              <a:gd name="connsiteX30" fmla="*/ 1073426 w 3966116"/>
              <a:gd name="connsiteY30" fmla="*/ 5883965 h 5923722"/>
              <a:gd name="connsiteX31" fmla="*/ 1232452 w 3966116"/>
              <a:gd name="connsiteY31" fmla="*/ 5923722 h 5923722"/>
              <a:gd name="connsiteX32" fmla="*/ 1530626 w 3966116"/>
              <a:gd name="connsiteY32" fmla="*/ 5903844 h 5923722"/>
              <a:gd name="connsiteX33" fmla="*/ 1610139 w 3966116"/>
              <a:gd name="connsiteY33" fmla="*/ 5883965 h 5923722"/>
              <a:gd name="connsiteX34" fmla="*/ 1967948 w 3966116"/>
              <a:gd name="connsiteY34" fmla="*/ 5864087 h 5923722"/>
              <a:gd name="connsiteX35" fmla="*/ 2027583 w 3966116"/>
              <a:gd name="connsiteY35" fmla="*/ 5844209 h 5923722"/>
              <a:gd name="connsiteX36" fmla="*/ 2107096 w 3966116"/>
              <a:gd name="connsiteY36" fmla="*/ 5804452 h 5923722"/>
              <a:gd name="connsiteX37" fmla="*/ 2186609 w 3966116"/>
              <a:gd name="connsiteY37" fmla="*/ 5784574 h 5923722"/>
              <a:gd name="connsiteX38" fmla="*/ 2405270 w 3966116"/>
              <a:gd name="connsiteY38" fmla="*/ 5645426 h 5923722"/>
              <a:gd name="connsiteX39" fmla="*/ 2484783 w 3966116"/>
              <a:gd name="connsiteY39" fmla="*/ 5605670 h 5923722"/>
              <a:gd name="connsiteX40" fmla="*/ 2623930 w 3966116"/>
              <a:gd name="connsiteY40" fmla="*/ 5565913 h 5923722"/>
              <a:gd name="connsiteX41" fmla="*/ 2763078 w 3966116"/>
              <a:gd name="connsiteY41" fmla="*/ 5506278 h 5923722"/>
              <a:gd name="connsiteX42" fmla="*/ 2882348 w 3966116"/>
              <a:gd name="connsiteY42" fmla="*/ 5406887 h 5923722"/>
              <a:gd name="connsiteX43" fmla="*/ 3061252 w 3966116"/>
              <a:gd name="connsiteY43" fmla="*/ 5307496 h 5923722"/>
              <a:gd name="connsiteX44" fmla="*/ 3120887 w 3966116"/>
              <a:gd name="connsiteY44" fmla="*/ 5247861 h 5923722"/>
              <a:gd name="connsiteX45" fmla="*/ 3299791 w 3966116"/>
              <a:gd name="connsiteY45" fmla="*/ 5128592 h 5923722"/>
              <a:gd name="connsiteX46" fmla="*/ 3419061 w 3966116"/>
              <a:gd name="connsiteY46" fmla="*/ 5009322 h 5923722"/>
              <a:gd name="connsiteX47" fmla="*/ 3478696 w 3966116"/>
              <a:gd name="connsiteY47" fmla="*/ 4929809 h 5923722"/>
              <a:gd name="connsiteX48" fmla="*/ 3558209 w 3966116"/>
              <a:gd name="connsiteY48" fmla="*/ 4750905 h 5923722"/>
              <a:gd name="connsiteX49" fmla="*/ 3617844 w 3966116"/>
              <a:gd name="connsiteY49" fmla="*/ 4691270 h 5923722"/>
              <a:gd name="connsiteX50" fmla="*/ 3717235 w 3966116"/>
              <a:gd name="connsiteY50" fmla="*/ 4532244 h 5923722"/>
              <a:gd name="connsiteX51" fmla="*/ 3776870 w 3966116"/>
              <a:gd name="connsiteY51" fmla="*/ 4273826 h 5923722"/>
              <a:gd name="connsiteX52" fmla="*/ 3816626 w 3966116"/>
              <a:gd name="connsiteY52" fmla="*/ 4114800 h 5923722"/>
              <a:gd name="connsiteX53" fmla="*/ 3856383 w 3966116"/>
              <a:gd name="connsiteY53" fmla="*/ 3896139 h 5923722"/>
              <a:gd name="connsiteX54" fmla="*/ 3896139 w 3966116"/>
              <a:gd name="connsiteY54" fmla="*/ 3816626 h 5923722"/>
              <a:gd name="connsiteX55" fmla="*/ 3955774 w 3966116"/>
              <a:gd name="connsiteY55" fmla="*/ 3776870 h 5923722"/>
              <a:gd name="connsiteX56" fmla="*/ 3856383 w 3966116"/>
              <a:gd name="connsiteY56" fmla="*/ 2981739 h 5923722"/>
              <a:gd name="connsiteX57" fmla="*/ 3816626 w 3966116"/>
              <a:gd name="connsiteY57" fmla="*/ 2922105 h 5923722"/>
              <a:gd name="connsiteX58" fmla="*/ 3756991 w 3966116"/>
              <a:gd name="connsiteY58" fmla="*/ 2763078 h 5923722"/>
              <a:gd name="connsiteX59" fmla="*/ 3717235 w 3966116"/>
              <a:gd name="connsiteY59" fmla="*/ 2703444 h 5923722"/>
              <a:gd name="connsiteX60" fmla="*/ 3657600 w 3966116"/>
              <a:gd name="connsiteY60" fmla="*/ 2584174 h 5923722"/>
              <a:gd name="connsiteX61" fmla="*/ 3617844 w 3966116"/>
              <a:gd name="connsiteY61" fmla="*/ 2425148 h 5923722"/>
              <a:gd name="connsiteX62" fmla="*/ 3558209 w 3966116"/>
              <a:gd name="connsiteY62" fmla="*/ 2345635 h 5923722"/>
              <a:gd name="connsiteX63" fmla="*/ 3478696 w 3966116"/>
              <a:gd name="connsiteY63" fmla="*/ 2226365 h 5923722"/>
              <a:gd name="connsiteX64" fmla="*/ 3438939 w 3966116"/>
              <a:gd name="connsiteY64" fmla="*/ 2166731 h 5923722"/>
              <a:gd name="connsiteX65" fmla="*/ 3319670 w 3966116"/>
              <a:gd name="connsiteY65" fmla="*/ 2047461 h 5923722"/>
              <a:gd name="connsiteX66" fmla="*/ 3220278 w 3966116"/>
              <a:gd name="connsiteY66" fmla="*/ 1948070 h 5923722"/>
              <a:gd name="connsiteX67" fmla="*/ 3001617 w 3966116"/>
              <a:gd name="connsiteY67" fmla="*/ 1808922 h 5923722"/>
              <a:gd name="connsiteX68" fmla="*/ 2922104 w 3966116"/>
              <a:gd name="connsiteY68" fmla="*/ 1769165 h 5923722"/>
              <a:gd name="connsiteX69" fmla="*/ 2822713 w 3966116"/>
              <a:gd name="connsiteY69" fmla="*/ 1669774 h 5923722"/>
              <a:gd name="connsiteX70" fmla="*/ 2763078 w 3966116"/>
              <a:gd name="connsiteY70" fmla="*/ 1630018 h 5923722"/>
              <a:gd name="connsiteX71" fmla="*/ 2623930 w 3966116"/>
              <a:gd name="connsiteY71" fmla="*/ 1550505 h 5923722"/>
              <a:gd name="connsiteX72" fmla="*/ 2564296 w 3966116"/>
              <a:gd name="connsiteY72" fmla="*/ 1470992 h 5923722"/>
              <a:gd name="connsiteX73" fmla="*/ 2524539 w 3966116"/>
              <a:gd name="connsiteY73" fmla="*/ 1391478 h 5923722"/>
              <a:gd name="connsiteX74" fmla="*/ 2345635 w 3966116"/>
              <a:gd name="connsiteY74" fmla="*/ 1212574 h 5923722"/>
              <a:gd name="connsiteX75" fmla="*/ 2226365 w 3966116"/>
              <a:gd name="connsiteY75" fmla="*/ 1093305 h 5923722"/>
              <a:gd name="connsiteX76" fmla="*/ 2087217 w 3966116"/>
              <a:gd name="connsiteY76" fmla="*/ 993913 h 5923722"/>
              <a:gd name="connsiteX77" fmla="*/ 2027583 w 3966116"/>
              <a:gd name="connsiteY77" fmla="*/ 954157 h 5923722"/>
              <a:gd name="connsiteX78" fmla="*/ 1967948 w 3966116"/>
              <a:gd name="connsiteY78" fmla="*/ 894522 h 5923722"/>
              <a:gd name="connsiteX79" fmla="*/ 1908313 w 3966116"/>
              <a:gd name="connsiteY79" fmla="*/ 854765 h 5923722"/>
              <a:gd name="connsiteX80" fmla="*/ 1848678 w 3966116"/>
              <a:gd name="connsiteY80" fmla="*/ 775252 h 5923722"/>
              <a:gd name="connsiteX81" fmla="*/ 1590261 w 3966116"/>
              <a:gd name="connsiteY81" fmla="*/ 715618 h 5923722"/>
              <a:gd name="connsiteX82" fmla="*/ 1530626 w 3966116"/>
              <a:gd name="connsiteY82" fmla="*/ 695739 h 5923722"/>
              <a:gd name="connsiteX83" fmla="*/ 1411357 w 3966116"/>
              <a:gd name="connsiteY83" fmla="*/ 675861 h 5923722"/>
              <a:gd name="connsiteX84" fmla="*/ 1331844 w 3966116"/>
              <a:gd name="connsiteY84" fmla="*/ 616226 h 5923722"/>
              <a:gd name="connsiteX85" fmla="*/ 1252330 w 3966116"/>
              <a:gd name="connsiteY85" fmla="*/ 576470 h 5923722"/>
              <a:gd name="connsiteX86" fmla="*/ 1113183 w 3966116"/>
              <a:gd name="connsiteY86" fmla="*/ 536713 h 5923722"/>
              <a:gd name="connsiteX87" fmla="*/ 1033670 w 3966116"/>
              <a:gd name="connsiteY87" fmla="*/ 496957 h 5923722"/>
              <a:gd name="connsiteX88" fmla="*/ 874644 w 3966116"/>
              <a:gd name="connsiteY88" fmla="*/ 457200 h 5923722"/>
              <a:gd name="connsiteX89" fmla="*/ 715617 w 3966116"/>
              <a:gd name="connsiteY89" fmla="*/ 397565 h 5923722"/>
              <a:gd name="connsiteX90" fmla="*/ 536713 w 3966116"/>
              <a:gd name="connsiteY90" fmla="*/ 337931 h 5923722"/>
              <a:gd name="connsiteX91" fmla="*/ 477078 w 3966116"/>
              <a:gd name="connsiteY91" fmla="*/ 298174 h 5923722"/>
              <a:gd name="connsiteX92" fmla="*/ 417444 w 3966116"/>
              <a:gd name="connsiteY92" fmla="*/ 278296 h 5923722"/>
              <a:gd name="connsiteX93" fmla="*/ 377687 w 3966116"/>
              <a:gd name="connsiteY93" fmla="*/ 218661 h 5923722"/>
              <a:gd name="connsiteX94" fmla="*/ 258417 w 3966116"/>
              <a:gd name="connsiteY94" fmla="*/ 178905 h 5923722"/>
              <a:gd name="connsiteX95" fmla="*/ 198783 w 3966116"/>
              <a:gd name="connsiteY95" fmla="*/ 159026 h 5923722"/>
              <a:gd name="connsiteX96" fmla="*/ 79513 w 3966116"/>
              <a:gd name="connsiteY96" fmla="*/ 99392 h 5923722"/>
              <a:gd name="connsiteX97" fmla="*/ 0 w 3966116"/>
              <a:gd name="connsiteY97" fmla="*/ 0 h 592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966116" h="5923722">
                <a:moveTo>
                  <a:pt x="1510748" y="4671392"/>
                </a:moveTo>
                <a:cubicBezTo>
                  <a:pt x="1504122" y="4572001"/>
                  <a:pt x="1513942" y="4470121"/>
                  <a:pt x="1490870" y="4373218"/>
                </a:cubicBezTo>
                <a:cubicBezTo>
                  <a:pt x="1479898" y="4327134"/>
                  <a:pt x="1395643" y="4230914"/>
                  <a:pt x="1351722" y="4194313"/>
                </a:cubicBezTo>
                <a:cubicBezTo>
                  <a:pt x="1333369" y="4179019"/>
                  <a:pt x="1313455" y="4165241"/>
                  <a:pt x="1292087" y="4154557"/>
                </a:cubicBezTo>
                <a:cubicBezTo>
                  <a:pt x="1273345" y="4145186"/>
                  <a:pt x="1252330" y="4141304"/>
                  <a:pt x="1232452" y="4134678"/>
                </a:cubicBezTo>
                <a:cubicBezTo>
                  <a:pt x="1212574" y="4114800"/>
                  <a:pt x="1196208" y="4090638"/>
                  <a:pt x="1172817" y="4075044"/>
                </a:cubicBezTo>
                <a:cubicBezTo>
                  <a:pt x="1155383" y="4063421"/>
                  <a:pt x="1131924" y="4064536"/>
                  <a:pt x="1113183" y="4055165"/>
                </a:cubicBezTo>
                <a:cubicBezTo>
                  <a:pt x="1091815" y="4044481"/>
                  <a:pt x="1075380" y="4025112"/>
                  <a:pt x="1053548" y="4015409"/>
                </a:cubicBezTo>
                <a:cubicBezTo>
                  <a:pt x="1015253" y="3998389"/>
                  <a:pt x="974035" y="3988904"/>
                  <a:pt x="934278" y="3975652"/>
                </a:cubicBezTo>
                <a:lnTo>
                  <a:pt x="874644" y="3955774"/>
                </a:lnTo>
                <a:lnTo>
                  <a:pt x="815009" y="3935896"/>
                </a:lnTo>
                <a:cubicBezTo>
                  <a:pt x="689113" y="3942522"/>
                  <a:pt x="562918" y="3944853"/>
                  <a:pt x="437322" y="3955774"/>
                </a:cubicBezTo>
                <a:cubicBezTo>
                  <a:pt x="410105" y="3958141"/>
                  <a:pt x="384078" y="3968147"/>
                  <a:pt x="357809" y="3975652"/>
                </a:cubicBezTo>
                <a:cubicBezTo>
                  <a:pt x="289566" y="3995150"/>
                  <a:pt x="289334" y="3999951"/>
                  <a:pt x="218661" y="4035287"/>
                </a:cubicBezTo>
                <a:cubicBezTo>
                  <a:pt x="182669" y="4071279"/>
                  <a:pt x="88014" y="4150340"/>
                  <a:pt x="59635" y="4214192"/>
                </a:cubicBezTo>
                <a:cubicBezTo>
                  <a:pt x="42615" y="4252487"/>
                  <a:pt x="19878" y="4333461"/>
                  <a:pt x="19878" y="4333461"/>
                </a:cubicBezTo>
                <a:cubicBezTo>
                  <a:pt x="26504" y="4452731"/>
                  <a:pt x="28942" y="4572307"/>
                  <a:pt x="39757" y="4691270"/>
                </a:cubicBezTo>
                <a:cubicBezTo>
                  <a:pt x="40876" y="4703577"/>
                  <a:pt x="69281" y="4812001"/>
                  <a:pt x="79513" y="4830418"/>
                </a:cubicBezTo>
                <a:cubicBezTo>
                  <a:pt x="102718" y="4872186"/>
                  <a:pt x="143916" y="4904358"/>
                  <a:pt x="159026" y="4949687"/>
                </a:cubicBezTo>
                <a:lnTo>
                  <a:pt x="198783" y="5068957"/>
                </a:lnTo>
                <a:cubicBezTo>
                  <a:pt x="205409" y="5088835"/>
                  <a:pt x="207038" y="5111158"/>
                  <a:pt x="218661" y="5128592"/>
                </a:cubicBezTo>
                <a:cubicBezTo>
                  <a:pt x="231913" y="5148470"/>
                  <a:pt x="246564" y="5167483"/>
                  <a:pt x="258417" y="5188226"/>
                </a:cubicBezTo>
                <a:cubicBezTo>
                  <a:pt x="273119" y="5213954"/>
                  <a:pt x="280950" y="5243626"/>
                  <a:pt x="298174" y="5267739"/>
                </a:cubicBezTo>
                <a:cubicBezTo>
                  <a:pt x="314514" y="5290615"/>
                  <a:pt x="339812" y="5305778"/>
                  <a:pt x="357809" y="5327374"/>
                </a:cubicBezTo>
                <a:cubicBezTo>
                  <a:pt x="440635" y="5426765"/>
                  <a:pt x="347869" y="5353879"/>
                  <a:pt x="457200" y="5426765"/>
                </a:cubicBezTo>
                <a:cubicBezTo>
                  <a:pt x="555909" y="5574828"/>
                  <a:pt x="429044" y="5392978"/>
                  <a:pt x="556591" y="5546035"/>
                </a:cubicBezTo>
                <a:cubicBezTo>
                  <a:pt x="639415" y="5645424"/>
                  <a:pt x="546655" y="5572542"/>
                  <a:pt x="655983" y="5645426"/>
                </a:cubicBezTo>
                <a:cubicBezTo>
                  <a:pt x="728867" y="5754754"/>
                  <a:pt x="655985" y="5661994"/>
                  <a:pt x="755374" y="5744818"/>
                </a:cubicBezTo>
                <a:cubicBezTo>
                  <a:pt x="776970" y="5762815"/>
                  <a:pt x="791618" y="5788858"/>
                  <a:pt x="815009" y="5804452"/>
                </a:cubicBezTo>
                <a:cubicBezTo>
                  <a:pt x="833232" y="5816601"/>
                  <a:pt x="942103" y="5840593"/>
                  <a:pt x="954157" y="5844209"/>
                </a:cubicBezTo>
                <a:cubicBezTo>
                  <a:pt x="994296" y="5856251"/>
                  <a:pt x="1032770" y="5873801"/>
                  <a:pt x="1073426" y="5883965"/>
                </a:cubicBezTo>
                <a:lnTo>
                  <a:pt x="1232452" y="5923722"/>
                </a:lnTo>
                <a:cubicBezTo>
                  <a:pt x="1331843" y="5917096"/>
                  <a:pt x="1431561" y="5914272"/>
                  <a:pt x="1530626" y="5903844"/>
                </a:cubicBezTo>
                <a:cubicBezTo>
                  <a:pt x="1557796" y="5900984"/>
                  <a:pt x="1582931" y="5886438"/>
                  <a:pt x="1610139" y="5883965"/>
                </a:cubicBezTo>
                <a:cubicBezTo>
                  <a:pt x="1729102" y="5873150"/>
                  <a:pt x="1848678" y="5870713"/>
                  <a:pt x="1967948" y="5864087"/>
                </a:cubicBezTo>
                <a:cubicBezTo>
                  <a:pt x="1987826" y="5857461"/>
                  <a:pt x="2008324" y="5852463"/>
                  <a:pt x="2027583" y="5844209"/>
                </a:cubicBezTo>
                <a:cubicBezTo>
                  <a:pt x="2054820" y="5832536"/>
                  <a:pt x="2079350" y="5814857"/>
                  <a:pt x="2107096" y="5804452"/>
                </a:cubicBezTo>
                <a:cubicBezTo>
                  <a:pt x="2132677" y="5794859"/>
                  <a:pt x="2160105" y="5791200"/>
                  <a:pt x="2186609" y="5784574"/>
                </a:cubicBezTo>
                <a:cubicBezTo>
                  <a:pt x="2288151" y="5683032"/>
                  <a:pt x="2221100" y="5737510"/>
                  <a:pt x="2405270" y="5645426"/>
                </a:cubicBezTo>
                <a:cubicBezTo>
                  <a:pt x="2431774" y="5632174"/>
                  <a:pt x="2456035" y="5612857"/>
                  <a:pt x="2484783" y="5605670"/>
                </a:cubicBezTo>
                <a:cubicBezTo>
                  <a:pt x="2510267" y="5599299"/>
                  <a:pt x="2595407" y="5580175"/>
                  <a:pt x="2623930" y="5565913"/>
                </a:cubicBezTo>
                <a:cubicBezTo>
                  <a:pt x="2761204" y="5497275"/>
                  <a:pt x="2597599" y="5547649"/>
                  <a:pt x="2763078" y="5506278"/>
                </a:cubicBezTo>
                <a:cubicBezTo>
                  <a:pt x="2976159" y="5364227"/>
                  <a:pt x="2652784" y="5585438"/>
                  <a:pt x="2882348" y="5406887"/>
                </a:cubicBezTo>
                <a:cubicBezTo>
                  <a:pt x="2984876" y="5327143"/>
                  <a:pt x="2971275" y="5337488"/>
                  <a:pt x="3061252" y="5307496"/>
                </a:cubicBezTo>
                <a:cubicBezTo>
                  <a:pt x="3081130" y="5287618"/>
                  <a:pt x="3099543" y="5266156"/>
                  <a:pt x="3120887" y="5247861"/>
                </a:cubicBezTo>
                <a:cubicBezTo>
                  <a:pt x="3185302" y="5192648"/>
                  <a:pt x="3225644" y="5173080"/>
                  <a:pt x="3299791" y="5128592"/>
                </a:cubicBezTo>
                <a:cubicBezTo>
                  <a:pt x="3393486" y="4988050"/>
                  <a:pt x="3271122" y="5157261"/>
                  <a:pt x="3419061" y="5009322"/>
                </a:cubicBezTo>
                <a:cubicBezTo>
                  <a:pt x="3442488" y="4985895"/>
                  <a:pt x="3458818" y="4956313"/>
                  <a:pt x="3478696" y="4929809"/>
                </a:cubicBezTo>
                <a:cubicBezTo>
                  <a:pt x="3501787" y="4860534"/>
                  <a:pt x="3512204" y="4819912"/>
                  <a:pt x="3558209" y="4750905"/>
                </a:cubicBezTo>
                <a:cubicBezTo>
                  <a:pt x="3573803" y="4727514"/>
                  <a:pt x="3599549" y="4712614"/>
                  <a:pt x="3617844" y="4691270"/>
                </a:cubicBezTo>
                <a:cubicBezTo>
                  <a:pt x="3666764" y="4634197"/>
                  <a:pt x="3688147" y="4600115"/>
                  <a:pt x="3717235" y="4532244"/>
                </a:cubicBezTo>
                <a:cubicBezTo>
                  <a:pt x="3750142" y="4455461"/>
                  <a:pt x="3759896" y="4341723"/>
                  <a:pt x="3776870" y="4273826"/>
                </a:cubicBezTo>
                <a:cubicBezTo>
                  <a:pt x="3790122" y="4220817"/>
                  <a:pt x="3808899" y="4168891"/>
                  <a:pt x="3816626" y="4114800"/>
                </a:cubicBezTo>
                <a:cubicBezTo>
                  <a:pt x="3823883" y="4063999"/>
                  <a:pt x="3834752" y="3953822"/>
                  <a:pt x="3856383" y="3896139"/>
                </a:cubicBezTo>
                <a:cubicBezTo>
                  <a:pt x="3866788" y="3868393"/>
                  <a:pt x="3877169" y="3839390"/>
                  <a:pt x="3896139" y="3816626"/>
                </a:cubicBezTo>
                <a:cubicBezTo>
                  <a:pt x="3911433" y="3798273"/>
                  <a:pt x="3935896" y="3790122"/>
                  <a:pt x="3955774" y="3776870"/>
                </a:cubicBezTo>
                <a:cubicBezTo>
                  <a:pt x="3908303" y="2922396"/>
                  <a:pt x="4060175" y="3267047"/>
                  <a:pt x="3856383" y="2981739"/>
                </a:cubicBezTo>
                <a:cubicBezTo>
                  <a:pt x="3842497" y="2962298"/>
                  <a:pt x="3829878" y="2941983"/>
                  <a:pt x="3816626" y="2922105"/>
                </a:cubicBezTo>
                <a:cubicBezTo>
                  <a:pt x="3799421" y="2870489"/>
                  <a:pt x="3780762" y="2810621"/>
                  <a:pt x="3756991" y="2763078"/>
                </a:cubicBezTo>
                <a:cubicBezTo>
                  <a:pt x="3746307" y="2741710"/>
                  <a:pt x="3730487" y="2723322"/>
                  <a:pt x="3717235" y="2703444"/>
                </a:cubicBezTo>
                <a:cubicBezTo>
                  <a:pt x="3667271" y="2553550"/>
                  <a:pt x="3734669" y="2738313"/>
                  <a:pt x="3657600" y="2584174"/>
                </a:cubicBezTo>
                <a:cubicBezTo>
                  <a:pt x="3585649" y="2440271"/>
                  <a:pt x="3708569" y="2629280"/>
                  <a:pt x="3617844" y="2425148"/>
                </a:cubicBezTo>
                <a:cubicBezTo>
                  <a:pt x="3604388" y="2394873"/>
                  <a:pt x="3577208" y="2372777"/>
                  <a:pt x="3558209" y="2345635"/>
                </a:cubicBezTo>
                <a:cubicBezTo>
                  <a:pt x="3530808" y="2306491"/>
                  <a:pt x="3505201" y="2266122"/>
                  <a:pt x="3478696" y="2226365"/>
                </a:cubicBezTo>
                <a:cubicBezTo>
                  <a:pt x="3465444" y="2206487"/>
                  <a:pt x="3455832" y="2183624"/>
                  <a:pt x="3438939" y="2166731"/>
                </a:cubicBezTo>
                <a:lnTo>
                  <a:pt x="3319670" y="2047461"/>
                </a:lnTo>
                <a:cubicBezTo>
                  <a:pt x="3286539" y="2014330"/>
                  <a:pt x="3259263" y="1974060"/>
                  <a:pt x="3220278" y="1948070"/>
                </a:cubicBezTo>
                <a:cubicBezTo>
                  <a:pt x="3173006" y="1916555"/>
                  <a:pt x="3057768" y="1836998"/>
                  <a:pt x="3001617" y="1808922"/>
                </a:cubicBezTo>
                <a:cubicBezTo>
                  <a:pt x="2975113" y="1795670"/>
                  <a:pt x="2945495" y="1787358"/>
                  <a:pt x="2922104" y="1769165"/>
                </a:cubicBezTo>
                <a:cubicBezTo>
                  <a:pt x="2885120" y="1740400"/>
                  <a:pt x="2857974" y="1700627"/>
                  <a:pt x="2822713" y="1669774"/>
                </a:cubicBezTo>
                <a:cubicBezTo>
                  <a:pt x="2804733" y="1654042"/>
                  <a:pt x="2782519" y="1643904"/>
                  <a:pt x="2763078" y="1630018"/>
                </a:cubicBezTo>
                <a:cubicBezTo>
                  <a:pt x="2657775" y="1554802"/>
                  <a:pt x="2720705" y="1582763"/>
                  <a:pt x="2623930" y="1550505"/>
                </a:cubicBezTo>
                <a:cubicBezTo>
                  <a:pt x="2604052" y="1524001"/>
                  <a:pt x="2581855" y="1499086"/>
                  <a:pt x="2564296" y="1470992"/>
                </a:cubicBezTo>
                <a:cubicBezTo>
                  <a:pt x="2548591" y="1445863"/>
                  <a:pt x="2543051" y="1414618"/>
                  <a:pt x="2524539" y="1391478"/>
                </a:cubicBezTo>
                <a:lnTo>
                  <a:pt x="2345635" y="1212574"/>
                </a:lnTo>
                <a:lnTo>
                  <a:pt x="2226365" y="1093305"/>
                </a:lnTo>
                <a:cubicBezTo>
                  <a:pt x="2085818" y="999606"/>
                  <a:pt x="2259820" y="1117201"/>
                  <a:pt x="2087217" y="993913"/>
                </a:cubicBezTo>
                <a:cubicBezTo>
                  <a:pt x="2067777" y="980027"/>
                  <a:pt x="2045936" y="969451"/>
                  <a:pt x="2027583" y="954157"/>
                </a:cubicBezTo>
                <a:cubicBezTo>
                  <a:pt x="2005987" y="936160"/>
                  <a:pt x="1989544" y="912519"/>
                  <a:pt x="1967948" y="894522"/>
                </a:cubicBezTo>
                <a:cubicBezTo>
                  <a:pt x="1949595" y="879227"/>
                  <a:pt x="1925206" y="871658"/>
                  <a:pt x="1908313" y="854765"/>
                </a:cubicBezTo>
                <a:cubicBezTo>
                  <a:pt x="1884886" y="831338"/>
                  <a:pt x="1876244" y="793629"/>
                  <a:pt x="1848678" y="775252"/>
                </a:cubicBezTo>
                <a:cubicBezTo>
                  <a:pt x="1789144" y="735563"/>
                  <a:pt x="1654412" y="724782"/>
                  <a:pt x="1590261" y="715618"/>
                </a:cubicBezTo>
                <a:cubicBezTo>
                  <a:pt x="1570383" y="708992"/>
                  <a:pt x="1551081" y="700285"/>
                  <a:pt x="1530626" y="695739"/>
                </a:cubicBezTo>
                <a:cubicBezTo>
                  <a:pt x="1491281" y="686996"/>
                  <a:pt x="1448779" y="690830"/>
                  <a:pt x="1411357" y="675861"/>
                </a:cubicBezTo>
                <a:cubicBezTo>
                  <a:pt x="1380596" y="663557"/>
                  <a:pt x="1359939" y="633785"/>
                  <a:pt x="1331844" y="616226"/>
                </a:cubicBezTo>
                <a:cubicBezTo>
                  <a:pt x="1306715" y="600521"/>
                  <a:pt x="1280076" y="586875"/>
                  <a:pt x="1252330" y="576470"/>
                </a:cubicBezTo>
                <a:cubicBezTo>
                  <a:pt x="1117821" y="526030"/>
                  <a:pt x="1225324" y="584774"/>
                  <a:pt x="1113183" y="536713"/>
                </a:cubicBezTo>
                <a:cubicBezTo>
                  <a:pt x="1085946" y="525040"/>
                  <a:pt x="1061782" y="506328"/>
                  <a:pt x="1033670" y="496957"/>
                </a:cubicBezTo>
                <a:cubicBezTo>
                  <a:pt x="981834" y="479678"/>
                  <a:pt x="923516" y="481635"/>
                  <a:pt x="874644" y="457200"/>
                </a:cubicBezTo>
                <a:cubicBezTo>
                  <a:pt x="711981" y="375871"/>
                  <a:pt x="878008" y="451696"/>
                  <a:pt x="715617" y="397565"/>
                </a:cubicBezTo>
                <a:cubicBezTo>
                  <a:pt x="491069" y="322715"/>
                  <a:pt x="727247" y="385564"/>
                  <a:pt x="536713" y="337931"/>
                </a:cubicBezTo>
                <a:cubicBezTo>
                  <a:pt x="516835" y="324679"/>
                  <a:pt x="498447" y="308858"/>
                  <a:pt x="477078" y="298174"/>
                </a:cubicBezTo>
                <a:cubicBezTo>
                  <a:pt x="458337" y="288803"/>
                  <a:pt x="433806" y="291385"/>
                  <a:pt x="417444" y="278296"/>
                </a:cubicBezTo>
                <a:cubicBezTo>
                  <a:pt x="398788" y="263371"/>
                  <a:pt x="397946" y="231323"/>
                  <a:pt x="377687" y="218661"/>
                </a:cubicBezTo>
                <a:cubicBezTo>
                  <a:pt x="342150" y="196450"/>
                  <a:pt x="298174" y="192157"/>
                  <a:pt x="258417" y="178905"/>
                </a:cubicBezTo>
                <a:cubicBezTo>
                  <a:pt x="238539" y="172279"/>
                  <a:pt x="216217" y="170649"/>
                  <a:pt x="198783" y="159026"/>
                </a:cubicBezTo>
                <a:cubicBezTo>
                  <a:pt x="121713" y="107647"/>
                  <a:pt x="161813" y="126825"/>
                  <a:pt x="79513" y="99392"/>
                </a:cubicBezTo>
                <a:cubicBezTo>
                  <a:pt x="29361" y="24163"/>
                  <a:pt x="56650" y="56650"/>
                  <a:pt x="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noChangeAspect="1"/>
          </p:cNvGrpSpPr>
          <p:nvPr/>
        </p:nvGrpSpPr>
        <p:grpSpPr>
          <a:xfrm rot="5400000">
            <a:off x="5333542" y="1407268"/>
            <a:ext cx="6308949" cy="4055165"/>
            <a:chOff x="4478649" y="536962"/>
            <a:chExt cx="7264095" cy="4669098"/>
          </a:xfrm>
        </p:grpSpPr>
        <p:grpSp>
          <p:nvGrpSpPr>
            <p:cNvPr id="20" name="Group 19"/>
            <p:cNvGrpSpPr/>
            <p:nvPr/>
          </p:nvGrpSpPr>
          <p:grpSpPr>
            <a:xfrm rot="5400000">
              <a:off x="9035555" y="3362665"/>
              <a:ext cx="914400" cy="914400"/>
              <a:chOff x="7151077" y="1625601"/>
              <a:chExt cx="2932510" cy="2860040"/>
            </a:xfrm>
          </p:grpSpPr>
          <p:grpSp>
            <p:nvGrpSpPr>
              <p:cNvPr id="21" name="Group 20"/>
              <p:cNvGrpSpPr/>
              <p:nvPr/>
            </p:nvGrpSpPr>
            <p:grpSpPr>
              <a:xfrm>
                <a:off x="7255932" y="1625601"/>
                <a:ext cx="2827655" cy="2860040"/>
                <a:chOff x="7255932" y="1625601"/>
                <a:chExt cx="2827655" cy="2860040"/>
              </a:xfrm>
            </p:grpSpPr>
            <p:sp>
              <p:nvSpPr>
                <p:cNvPr id="26" name="Rectangle 25"/>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2" name="Oval 21"/>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rot="10800000">
              <a:off x="9032579" y="4291660"/>
              <a:ext cx="914400" cy="914400"/>
              <a:chOff x="7151077" y="1625601"/>
              <a:chExt cx="2932510" cy="2860040"/>
            </a:xfrm>
          </p:grpSpPr>
          <p:grpSp>
            <p:nvGrpSpPr>
              <p:cNvPr id="29" name="Group 28"/>
              <p:cNvGrpSpPr/>
              <p:nvPr/>
            </p:nvGrpSpPr>
            <p:grpSpPr>
              <a:xfrm>
                <a:off x="7255932" y="1625601"/>
                <a:ext cx="2827655" cy="2860040"/>
                <a:chOff x="7255932" y="1625601"/>
                <a:chExt cx="2827655" cy="2860040"/>
              </a:xfrm>
            </p:grpSpPr>
            <p:sp>
              <p:nvSpPr>
                <p:cNvPr id="34" name="Rectangle 3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3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0" name="Oval 2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8957150" y="651230"/>
              <a:ext cx="2743200" cy="2743200"/>
              <a:chOff x="7151077" y="1625601"/>
              <a:chExt cx="2932510" cy="2860040"/>
            </a:xfrm>
          </p:grpSpPr>
          <p:grpSp>
            <p:nvGrpSpPr>
              <p:cNvPr id="37" name="Group 36"/>
              <p:cNvGrpSpPr/>
              <p:nvPr/>
            </p:nvGrpSpPr>
            <p:grpSpPr>
              <a:xfrm>
                <a:off x="7255932" y="1625601"/>
                <a:ext cx="2827655" cy="2860040"/>
                <a:chOff x="7255932" y="1625601"/>
                <a:chExt cx="2827655" cy="2860040"/>
              </a:xfrm>
            </p:grpSpPr>
            <p:sp>
              <p:nvSpPr>
                <p:cNvPr id="42" name="Rectangle 4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reeform 4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8" name="Oval 3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5400000">
              <a:off x="9913944" y="3362666"/>
              <a:ext cx="1828800" cy="1828800"/>
              <a:chOff x="7151077" y="1625601"/>
              <a:chExt cx="2932510" cy="2860040"/>
            </a:xfrm>
          </p:grpSpPr>
          <p:grpSp>
            <p:nvGrpSpPr>
              <p:cNvPr id="45" name="Group 44"/>
              <p:cNvGrpSpPr/>
              <p:nvPr/>
            </p:nvGrpSpPr>
            <p:grpSpPr>
              <a:xfrm>
                <a:off x="7255932" y="1625601"/>
                <a:ext cx="2827655" cy="2860040"/>
                <a:chOff x="7255932" y="1625601"/>
                <a:chExt cx="2827655" cy="2860040"/>
              </a:xfrm>
            </p:grpSpPr>
            <p:sp>
              <p:nvSpPr>
                <p:cNvPr id="50" name="Rectangle 4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5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6" name="Oval 4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rot="5400000">
              <a:off x="4446606" y="569005"/>
              <a:ext cx="4636086" cy="4572000"/>
              <a:chOff x="7151077" y="1625601"/>
              <a:chExt cx="2932510" cy="2860040"/>
            </a:xfrm>
          </p:grpSpPr>
          <p:grpSp>
            <p:nvGrpSpPr>
              <p:cNvPr id="53" name="Group 52"/>
              <p:cNvGrpSpPr/>
              <p:nvPr/>
            </p:nvGrpSpPr>
            <p:grpSpPr>
              <a:xfrm>
                <a:off x="7255932" y="1625601"/>
                <a:ext cx="2827655" cy="2860040"/>
                <a:chOff x="7255932" y="1625601"/>
                <a:chExt cx="2827655" cy="2860040"/>
              </a:xfrm>
            </p:grpSpPr>
            <p:sp>
              <p:nvSpPr>
                <p:cNvPr id="58" name="Rectangle 5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Freeform 5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4" name="Oval 5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751657" y="280376"/>
            <a:ext cx="4195339" cy="1325563"/>
          </a:xfrm>
        </p:spPr>
        <p:txBody>
          <a:bodyPr>
            <a:normAutofit fontScale="90000"/>
          </a:bodyPr>
          <a:lstStyle/>
          <a:p>
            <a:r>
              <a:rPr lang="en-US" sz="7300" b="1" dirty="0" smtClean="0"/>
              <a:t>Step 5</a:t>
            </a:r>
            <a:r>
              <a:rPr lang="en-US" dirty="0" smtClean="0"/>
              <a:t/>
            </a:r>
            <a:br>
              <a:rPr lang="en-US" dirty="0" smtClean="0"/>
            </a:br>
            <a:r>
              <a:rPr lang="en-US" dirty="0" smtClean="0"/>
              <a:t/>
            </a:r>
            <a:br>
              <a:rPr lang="en-US" dirty="0" smtClean="0"/>
            </a:br>
            <a:endParaRPr lang="en-US" sz="2700" dirty="0"/>
          </a:p>
        </p:txBody>
      </p:sp>
      <p:sp>
        <p:nvSpPr>
          <p:cNvPr id="4" name="Content Placeholder 3"/>
          <p:cNvSpPr>
            <a:spLocks noGrp="1"/>
          </p:cNvSpPr>
          <p:nvPr>
            <p:ph sz="half" idx="1"/>
          </p:nvPr>
        </p:nvSpPr>
        <p:spPr>
          <a:xfrm>
            <a:off x="262467" y="1162842"/>
            <a:ext cx="4193973" cy="5491957"/>
          </a:xfrm>
        </p:spPr>
        <p:txBody>
          <a:bodyPr>
            <a:normAutofit fontScale="92500" lnSpcReduction="20000"/>
          </a:bodyPr>
          <a:lstStyle/>
          <a:p>
            <a:r>
              <a:rPr lang="en-US" dirty="0" smtClean="0"/>
              <a:t>Put your squares together to form a rectangle.</a:t>
            </a:r>
          </a:p>
          <a:p>
            <a:r>
              <a:rPr lang="en-US" dirty="0" smtClean="0"/>
              <a:t>Select individual square and rotate as needed so that your free form lines connect and create a spiral direction.</a:t>
            </a:r>
          </a:p>
          <a:p>
            <a:r>
              <a:rPr lang="en-US" dirty="0" smtClean="0"/>
              <a:t>Group all of your squares to form your final rectangle. </a:t>
            </a:r>
          </a:p>
          <a:p>
            <a:r>
              <a:rPr lang="en-US" dirty="0" smtClean="0"/>
              <a:t>Format this group to be a 5” x 8” rectangle. </a:t>
            </a:r>
          </a:p>
          <a:p>
            <a:r>
              <a:rPr lang="en-US" dirty="0" smtClean="0"/>
              <a:t>Rotate the rectangle so that it is in the center of your paper.</a:t>
            </a:r>
          </a:p>
          <a:p>
            <a:r>
              <a:rPr lang="en-US" dirty="0" smtClean="0"/>
              <a:t>Save your document and then print it out.</a:t>
            </a:r>
          </a:p>
          <a:p>
            <a:endParaRPr lang="en-US" dirty="0" smtClean="0"/>
          </a:p>
        </p:txBody>
      </p:sp>
    </p:spTree>
    <p:extLst>
      <p:ext uri="{BB962C8B-B14F-4D97-AF65-F5344CB8AC3E}">
        <p14:creationId xmlns:p14="http://schemas.microsoft.com/office/powerpoint/2010/main" val="207605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57" y="280376"/>
            <a:ext cx="4195339" cy="1325563"/>
          </a:xfrm>
        </p:spPr>
        <p:txBody>
          <a:bodyPr>
            <a:normAutofit fontScale="90000"/>
          </a:bodyPr>
          <a:lstStyle/>
          <a:p>
            <a:r>
              <a:rPr lang="en-US" sz="7300" b="1" dirty="0" smtClean="0"/>
              <a:t>Step 6</a:t>
            </a:r>
            <a:r>
              <a:rPr lang="en-US" dirty="0" smtClean="0"/>
              <a:t/>
            </a:r>
            <a:br>
              <a:rPr lang="en-US" dirty="0" smtClean="0"/>
            </a:br>
            <a:r>
              <a:rPr lang="en-US" dirty="0" smtClean="0"/>
              <a:t/>
            </a:r>
            <a:br>
              <a:rPr lang="en-US" dirty="0" smtClean="0"/>
            </a:br>
            <a:endParaRPr lang="en-US" sz="2700" dirty="0"/>
          </a:p>
        </p:txBody>
      </p:sp>
      <p:sp>
        <p:nvSpPr>
          <p:cNvPr id="4" name="Content Placeholder 3"/>
          <p:cNvSpPr>
            <a:spLocks noGrp="1"/>
          </p:cNvSpPr>
          <p:nvPr>
            <p:ph sz="half" idx="1"/>
          </p:nvPr>
        </p:nvSpPr>
        <p:spPr>
          <a:xfrm>
            <a:off x="262467" y="1162842"/>
            <a:ext cx="3606215" cy="5491957"/>
          </a:xfrm>
        </p:spPr>
        <p:txBody>
          <a:bodyPr>
            <a:normAutofit/>
          </a:bodyPr>
          <a:lstStyle/>
          <a:p>
            <a:r>
              <a:rPr lang="en-US" dirty="0" smtClean="0"/>
              <a:t>Copy and past your plan</a:t>
            </a:r>
          </a:p>
          <a:p>
            <a:r>
              <a:rPr lang="en-US" dirty="0" smtClean="0"/>
              <a:t>Create a new document and paste in your plan</a:t>
            </a:r>
          </a:p>
          <a:p>
            <a:r>
              <a:rPr lang="en-US" dirty="0" smtClean="0"/>
              <a:t>Format your shape to be 2.5” x 4”.</a:t>
            </a:r>
          </a:p>
          <a:p>
            <a:r>
              <a:rPr lang="en-US" dirty="0" smtClean="0"/>
              <a:t>Copy and paste this shape so that you have 4 of your plans in this document.</a:t>
            </a:r>
          </a:p>
          <a:p>
            <a:r>
              <a:rPr lang="en-US" dirty="0" smtClean="0"/>
              <a:t>Save as plan2</a:t>
            </a:r>
          </a:p>
        </p:txBody>
      </p:sp>
      <p:grpSp>
        <p:nvGrpSpPr>
          <p:cNvPr id="60" name="Group 59"/>
          <p:cNvGrpSpPr>
            <a:grpSpLocks/>
          </p:cNvGrpSpPr>
          <p:nvPr/>
        </p:nvGrpSpPr>
        <p:grpSpPr>
          <a:xfrm>
            <a:off x="8150643" y="2896760"/>
            <a:ext cx="3657600" cy="2286000"/>
            <a:chOff x="4478649" y="536962"/>
            <a:chExt cx="7264095" cy="4669098"/>
          </a:xfrm>
        </p:grpSpPr>
        <p:grpSp>
          <p:nvGrpSpPr>
            <p:cNvPr id="61" name="Group 60"/>
            <p:cNvGrpSpPr/>
            <p:nvPr/>
          </p:nvGrpSpPr>
          <p:grpSpPr>
            <a:xfrm rot="5400000">
              <a:off x="9035555" y="3362665"/>
              <a:ext cx="914400" cy="914400"/>
              <a:chOff x="7151077" y="1625601"/>
              <a:chExt cx="2932510" cy="2860040"/>
            </a:xfrm>
          </p:grpSpPr>
          <p:grpSp>
            <p:nvGrpSpPr>
              <p:cNvPr id="94" name="Group 93"/>
              <p:cNvGrpSpPr/>
              <p:nvPr/>
            </p:nvGrpSpPr>
            <p:grpSpPr>
              <a:xfrm>
                <a:off x="7255932" y="1625601"/>
                <a:ext cx="2827655" cy="2860040"/>
                <a:chOff x="7255932" y="1625601"/>
                <a:chExt cx="2827655" cy="2860040"/>
              </a:xfrm>
            </p:grpSpPr>
            <p:sp>
              <p:nvSpPr>
                <p:cNvPr id="99" name="Rectangle 9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9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5" name="Oval 9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10800000">
              <a:off x="9032579" y="4291660"/>
              <a:ext cx="914400" cy="914400"/>
              <a:chOff x="7151077" y="1625601"/>
              <a:chExt cx="2932510" cy="2860040"/>
            </a:xfrm>
          </p:grpSpPr>
          <p:grpSp>
            <p:nvGrpSpPr>
              <p:cNvPr id="87" name="Group 86"/>
              <p:cNvGrpSpPr/>
              <p:nvPr/>
            </p:nvGrpSpPr>
            <p:grpSpPr>
              <a:xfrm>
                <a:off x="7255932" y="1625601"/>
                <a:ext cx="2827655" cy="2860040"/>
                <a:chOff x="7255932" y="1625601"/>
                <a:chExt cx="2827655" cy="2860040"/>
              </a:xfrm>
            </p:grpSpPr>
            <p:sp>
              <p:nvSpPr>
                <p:cNvPr id="92" name="Rectangle 9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9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8" name="Oval 8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957150" y="651230"/>
              <a:ext cx="2743200" cy="2743200"/>
              <a:chOff x="7151077" y="1625601"/>
              <a:chExt cx="2932510" cy="2860040"/>
            </a:xfrm>
          </p:grpSpPr>
          <p:grpSp>
            <p:nvGrpSpPr>
              <p:cNvPr id="80" name="Group 79"/>
              <p:cNvGrpSpPr/>
              <p:nvPr/>
            </p:nvGrpSpPr>
            <p:grpSpPr>
              <a:xfrm>
                <a:off x="7255932" y="1625601"/>
                <a:ext cx="2827655" cy="2860040"/>
                <a:chOff x="7255932" y="1625601"/>
                <a:chExt cx="2827655" cy="2860040"/>
              </a:xfrm>
            </p:grpSpPr>
            <p:sp>
              <p:nvSpPr>
                <p:cNvPr id="85" name="Rectangle 8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8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1" name="Oval 8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5400000">
              <a:off x="9913944" y="3362666"/>
              <a:ext cx="1828800" cy="1828800"/>
              <a:chOff x="7151077" y="1625601"/>
              <a:chExt cx="2932510" cy="2860040"/>
            </a:xfrm>
          </p:grpSpPr>
          <p:grpSp>
            <p:nvGrpSpPr>
              <p:cNvPr id="73" name="Group 72"/>
              <p:cNvGrpSpPr/>
              <p:nvPr/>
            </p:nvGrpSpPr>
            <p:grpSpPr>
              <a:xfrm>
                <a:off x="7255932" y="1625601"/>
                <a:ext cx="2827655" cy="2860040"/>
                <a:chOff x="7255932" y="1625601"/>
                <a:chExt cx="2827655" cy="2860040"/>
              </a:xfrm>
            </p:grpSpPr>
            <p:sp>
              <p:nvSpPr>
                <p:cNvPr id="78" name="Rectangle 7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7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4" name="Oval 7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5400000">
              <a:off x="4446606" y="569005"/>
              <a:ext cx="4636086" cy="4572000"/>
              <a:chOff x="7151077" y="1625601"/>
              <a:chExt cx="2932510" cy="2860040"/>
            </a:xfrm>
          </p:grpSpPr>
          <p:grpSp>
            <p:nvGrpSpPr>
              <p:cNvPr id="66" name="Group 65"/>
              <p:cNvGrpSpPr/>
              <p:nvPr/>
            </p:nvGrpSpPr>
            <p:grpSpPr>
              <a:xfrm>
                <a:off x="7255932" y="1625601"/>
                <a:ext cx="2827655" cy="2860040"/>
                <a:chOff x="7255932" y="1625601"/>
                <a:chExt cx="2827655" cy="2860040"/>
              </a:xfrm>
            </p:grpSpPr>
            <p:sp>
              <p:nvSpPr>
                <p:cNvPr id="71" name="Rectangle 7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7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 name="Oval 6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a:grpSpLocks/>
          </p:cNvGrpSpPr>
          <p:nvPr/>
        </p:nvGrpSpPr>
        <p:grpSpPr>
          <a:xfrm flipH="1" flipV="1">
            <a:off x="4501702" y="749297"/>
            <a:ext cx="3657600" cy="2286000"/>
            <a:chOff x="4478649" y="536962"/>
            <a:chExt cx="7264095" cy="4669098"/>
          </a:xfrm>
        </p:grpSpPr>
        <p:grpSp>
          <p:nvGrpSpPr>
            <p:cNvPr id="102" name="Group 101"/>
            <p:cNvGrpSpPr/>
            <p:nvPr/>
          </p:nvGrpSpPr>
          <p:grpSpPr>
            <a:xfrm rot="5400000">
              <a:off x="9035555" y="3362665"/>
              <a:ext cx="914400" cy="914400"/>
              <a:chOff x="7151077" y="1625601"/>
              <a:chExt cx="2932510" cy="2860040"/>
            </a:xfrm>
          </p:grpSpPr>
          <p:grpSp>
            <p:nvGrpSpPr>
              <p:cNvPr id="135" name="Group 134"/>
              <p:cNvGrpSpPr/>
              <p:nvPr/>
            </p:nvGrpSpPr>
            <p:grpSpPr>
              <a:xfrm>
                <a:off x="7255932" y="1625601"/>
                <a:ext cx="2827655" cy="2860040"/>
                <a:chOff x="7255932" y="1625601"/>
                <a:chExt cx="2827655" cy="2860040"/>
              </a:xfrm>
            </p:grpSpPr>
            <p:sp>
              <p:nvSpPr>
                <p:cNvPr id="140" name="Rectangle 13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14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6" name="Oval 13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rot="10800000">
              <a:off x="9032579" y="4291660"/>
              <a:ext cx="914400" cy="914400"/>
              <a:chOff x="7151077" y="1625601"/>
              <a:chExt cx="2932510" cy="2860040"/>
            </a:xfrm>
          </p:grpSpPr>
          <p:grpSp>
            <p:nvGrpSpPr>
              <p:cNvPr id="128" name="Group 127"/>
              <p:cNvGrpSpPr/>
              <p:nvPr/>
            </p:nvGrpSpPr>
            <p:grpSpPr>
              <a:xfrm>
                <a:off x="7255932" y="1625601"/>
                <a:ext cx="2827655" cy="2860040"/>
                <a:chOff x="7255932" y="1625601"/>
                <a:chExt cx="2827655" cy="2860040"/>
              </a:xfrm>
            </p:grpSpPr>
            <p:sp>
              <p:nvSpPr>
                <p:cNvPr id="133" name="Rectangle 13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13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9" name="Oval 12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8957150" y="651230"/>
              <a:ext cx="2743200" cy="2743200"/>
              <a:chOff x="7151077" y="1625601"/>
              <a:chExt cx="2932510" cy="2860040"/>
            </a:xfrm>
          </p:grpSpPr>
          <p:grpSp>
            <p:nvGrpSpPr>
              <p:cNvPr id="121" name="Group 120"/>
              <p:cNvGrpSpPr/>
              <p:nvPr/>
            </p:nvGrpSpPr>
            <p:grpSpPr>
              <a:xfrm>
                <a:off x="7255932" y="1625601"/>
                <a:ext cx="2827655" cy="2860040"/>
                <a:chOff x="7255932" y="1625601"/>
                <a:chExt cx="2827655" cy="2860040"/>
              </a:xfrm>
            </p:grpSpPr>
            <p:sp>
              <p:nvSpPr>
                <p:cNvPr id="126" name="Rectangle 125"/>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Freeform 126"/>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2" name="Oval 121"/>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5400000">
              <a:off x="9913944" y="3362666"/>
              <a:ext cx="1828800" cy="1828800"/>
              <a:chOff x="7151077" y="1625601"/>
              <a:chExt cx="2932510" cy="2860040"/>
            </a:xfrm>
          </p:grpSpPr>
          <p:grpSp>
            <p:nvGrpSpPr>
              <p:cNvPr id="114" name="Group 113"/>
              <p:cNvGrpSpPr/>
              <p:nvPr/>
            </p:nvGrpSpPr>
            <p:grpSpPr>
              <a:xfrm>
                <a:off x="7255932" y="1625601"/>
                <a:ext cx="2827655" cy="2860040"/>
                <a:chOff x="7255932" y="1625601"/>
                <a:chExt cx="2827655" cy="2860040"/>
              </a:xfrm>
            </p:grpSpPr>
            <p:sp>
              <p:nvSpPr>
                <p:cNvPr id="119" name="Rectangle 11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11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5" name="Oval 11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rot="5400000">
              <a:off x="4446606" y="569005"/>
              <a:ext cx="4636086" cy="4572000"/>
              <a:chOff x="7151077" y="1625601"/>
              <a:chExt cx="2932510" cy="2860040"/>
            </a:xfrm>
          </p:grpSpPr>
          <p:grpSp>
            <p:nvGrpSpPr>
              <p:cNvPr id="107" name="Group 106"/>
              <p:cNvGrpSpPr/>
              <p:nvPr/>
            </p:nvGrpSpPr>
            <p:grpSpPr>
              <a:xfrm>
                <a:off x="7255932" y="1625601"/>
                <a:ext cx="2827655" cy="2860040"/>
                <a:chOff x="7255932" y="1625601"/>
                <a:chExt cx="2827655" cy="2860040"/>
              </a:xfrm>
            </p:grpSpPr>
            <p:sp>
              <p:nvSpPr>
                <p:cNvPr id="112" name="Rectangle 11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11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8" name="Oval 10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a:grpSpLocks/>
          </p:cNvGrpSpPr>
          <p:nvPr/>
        </p:nvGrpSpPr>
        <p:grpSpPr>
          <a:xfrm flipV="1">
            <a:off x="8148942" y="715033"/>
            <a:ext cx="3657600" cy="2286000"/>
            <a:chOff x="4478649" y="536962"/>
            <a:chExt cx="7264095" cy="4669098"/>
          </a:xfrm>
        </p:grpSpPr>
        <p:grpSp>
          <p:nvGrpSpPr>
            <p:cNvPr id="143" name="Group 142"/>
            <p:cNvGrpSpPr/>
            <p:nvPr/>
          </p:nvGrpSpPr>
          <p:grpSpPr>
            <a:xfrm rot="5400000">
              <a:off x="9035555" y="3362665"/>
              <a:ext cx="914400" cy="914400"/>
              <a:chOff x="7151077" y="1625601"/>
              <a:chExt cx="2932510" cy="2860040"/>
            </a:xfrm>
          </p:grpSpPr>
          <p:grpSp>
            <p:nvGrpSpPr>
              <p:cNvPr id="176" name="Group 175"/>
              <p:cNvGrpSpPr/>
              <p:nvPr/>
            </p:nvGrpSpPr>
            <p:grpSpPr>
              <a:xfrm>
                <a:off x="7255932" y="1625601"/>
                <a:ext cx="2827655" cy="2860040"/>
                <a:chOff x="7255932" y="1625601"/>
                <a:chExt cx="2827655" cy="2860040"/>
              </a:xfrm>
            </p:grpSpPr>
            <p:sp>
              <p:nvSpPr>
                <p:cNvPr id="181" name="Rectangle 18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Freeform 18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7" name="Oval 17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rot="10800000">
              <a:off x="9032579" y="4291660"/>
              <a:ext cx="914400" cy="914400"/>
              <a:chOff x="7151077" y="1625601"/>
              <a:chExt cx="2932510" cy="2860040"/>
            </a:xfrm>
          </p:grpSpPr>
          <p:grpSp>
            <p:nvGrpSpPr>
              <p:cNvPr id="169" name="Group 168"/>
              <p:cNvGrpSpPr/>
              <p:nvPr/>
            </p:nvGrpSpPr>
            <p:grpSpPr>
              <a:xfrm>
                <a:off x="7255932" y="1625601"/>
                <a:ext cx="2827655" cy="2860040"/>
                <a:chOff x="7255932" y="1625601"/>
                <a:chExt cx="2827655" cy="2860040"/>
              </a:xfrm>
            </p:grpSpPr>
            <p:sp>
              <p:nvSpPr>
                <p:cNvPr id="174" name="Rectangle 17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17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0" name="Oval 16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957150" y="651230"/>
              <a:ext cx="2743200" cy="2743200"/>
              <a:chOff x="7151077" y="1625601"/>
              <a:chExt cx="2932510" cy="2860040"/>
            </a:xfrm>
          </p:grpSpPr>
          <p:grpSp>
            <p:nvGrpSpPr>
              <p:cNvPr id="162" name="Group 161"/>
              <p:cNvGrpSpPr/>
              <p:nvPr/>
            </p:nvGrpSpPr>
            <p:grpSpPr>
              <a:xfrm>
                <a:off x="7255932" y="1625601"/>
                <a:ext cx="2827655" cy="2860040"/>
                <a:chOff x="7255932" y="1625601"/>
                <a:chExt cx="2827655" cy="2860040"/>
              </a:xfrm>
            </p:grpSpPr>
            <p:sp>
              <p:nvSpPr>
                <p:cNvPr id="167" name="Rectangle 166"/>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167"/>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3" name="Oval 162"/>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rot="5400000">
              <a:off x="9913944" y="3362666"/>
              <a:ext cx="1828800" cy="1828800"/>
              <a:chOff x="7151077" y="1625601"/>
              <a:chExt cx="2932510" cy="2860040"/>
            </a:xfrm>
          </p:grpSpPr>
          <p:grpSp>
            <p:nvGrpSpPr>
              <p:cNvPr id="155" name="Group 154"/>
              <p:cNvGrpSpPr/>
              <p:nvPr/>
            </p:nvGrpSpPr>
            <p:grpSpPr>
              <a:xfrm>
                <a:off x="7255932" y="1625601"/>
                <a:ext cx="2827655" cy="2860040"/>
                <a:chOff x="7255932" y="1625601"/>
                <a:chExt cx="2827655" cy="2860040"/>
              </a:xfrm>
            </p:grpSpPr>
            <p:sp>
              <p:nvSpPr>
                <p:cNvPr id="160" name="Rectangle 15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16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6" name="Oval 15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5400000">
              <a:off x="4446606" y="569005"/>
              <a:ext cx="4636086" cy="4572000"/>
              <a:chOff x="7151077" y="1625601"/>
              <a:chExt cx="2932510" cy="2860040"/>
            </a:xfrm>
          </p:grpSpPr>
          <p:grpSp>
            <p:nvGrpSpPr>
              <p:cNvPr id="148" name="Group 147"/>
              <p:cNvGrpSpPr/>
              <p:nvPr/>
            </p:nvGrpSpPr>
            <p:grpSpPr>
              <a:xfrm>
                <a:off x="7255932" y="1625601"/>
                <a:ext cx="2827655" cy="2860040"/>
                <a:chOff x="7255932" y="1625601"/>
                <a:chExt cx="2827655" cy="2860040"/>
              </a:xfrm>
            </p:grpSpPr>
            <p:sp>
              <p:nvSpPr>
                <p:cNvPr id="153" name="Rectangle 15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Freeform 15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9" name="Oval 14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82"/>
          <p:cNvGrpSpPr>
            <a:grpSpLocks/>
          </p:cNvGrpSpPr>
          <p:nvPr/>
        </p:nvGrpSpPr>
        <p:grpSpPr>
          <a:xfrm flipH="1">
            <a:off x="4478124" y="2894722"/>
            <a:ext cx="3657600" cy="2286000"/>
            <a:chOff x="4478649" y="536962"/>
            <a:chExt cx="7264095" cy="4669098"/>
          </a:xfrm>
        </p:grpSpPr>
        <p:grpSp>
          <p:nvGrpSpPr>
            <p:cNvPr id="184" name="Group 183"/>
            <p:cNvGrpSpPr/>
            <p:nvPr/>
          </p:nvGrpSpPr>
          <p:grpSpPr>
            <a:xfrm rot="5400000">
              <a:off x="9035555" y="3362665"/>
              <a:ext cx="914400" cy="914400"/>
              <a:chOff x="7151077" y="1625601"/>
              <a:chExt cx="2932510" cy="2860040"/>
            </a:xfrm>
          </p:grpSpPr>
          <p:grpSp>
            <p:nvGrpSpPr>
              <p:cNvPr id="217" name="Group 216"/>
              <p:cNvGrpSpPr/>
              <p:nvPr/>
            </p:nvGrpSpPr>
            <p:grpSpPr>
              <a:xfrm>
                <a:off x="7255932" y="1625601"/>
                <a:ext cx="2827655" cy="2860040"/>
                <a:chOff x="7255932" y="1625601"/>
                <a:chExt cx="2827655" cy="2860040"/>
              </a:xfrm>
            </p:grpSpPr>
            <p:sp>
              <p:nvSpPr>
                <p:cNvPr id="222" name="Rectangle 22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22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8" name="Oval 21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rot="10800000">
              <a:off x="9032579" y="4291660"/>
              <a:ext cx="914400" cy="914400"/>
              <a:chOff x="7151077" y="1625601"/>
              <a:chExt cx="2932510" cy="2860040"/>
            </a:xfrm>
          </p:grpSpPr>
          <p:grpSp>
            <p:nvGrpSpPr>
              <p:cNvPr id="210" name="Group 209"/>
              <p:cNvGrpSpPr/>
              <p:nvPr/>
            </p:nvGrpSpPr>
            <p:grpSpPr>
              <a:xfrm>
                <a:off x="7255932" y="1625601"/>
                <a:ext cx="2827655" cy="2860040"/>
                <a:chOff x="7255932" y="1625601"/>
                <a:chExt cx="2827655" cy="2860040"/>
              </a:xfrm>
            </p:grpSpPr>
            <p:sp>
              <p:nvSpPr>
                <p:cNvPr id="215" name="Rectangle 21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6" name="Freeform 21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1" name="Oval 21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8957150" y="651230"/>
              <a:ext cx="2743200" cy="2743200"/>
              <a:chOff x="7151077" y="1625601"/>
              <a:chExt cx="2932510" cy="2860040"/>
            </a:xfrm>
          </p:grpSpPr>
          <p:grpSp>
            <p:nvGrpSpPr>
              <p:cNvPr id="203" name="Group 202"/>
              <p:cNvGrpSpPr/>
              <p:nvPr/>
            </p:nvGrpSpPr>
            <p:grpSpPr>
              <a:xfrm>
                <a:off x="7255932" y="1625601"/>
                <a:ext cx="2827655" cy="2860040"/>
                <a:chOff x="7255932" y="1625601"/>
                <a:chExt cx="2827655" cy="2860040"/>
              </a:xfrm>
            </p:grpSpPr>
            <p:sp>
              <p:nvSpPr>
                <p:cNvPr id="208" name="Rectangle 20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9" name="Freeform 20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4" name="Oval 20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5400000">
              <a:off x="9913944" y="3362666"/>
              <a:ext cx="1828800" cy="1828800"/>
              <a:chOff x="7151077" y="1625601"/>
              <a:chExt cx="2932510" cy="2860040"/>
            </a:xfrm>
          </p:grpSpPr>
          <p:grpSp>
            <p:nvGrpSpPr>
              <p:cNvPr id="196" name="Group 195"/>
              <p:cNvGrpSpPr/>
              <p:nvPr/>
            </p:nvGrpSpPr>
            <p:grpSpPr>
              <a:xfrm>
                <a:off x="7255932" y="1625601"/>
                <a:ext cx="2827655" cy="2860040"/>
                <a:chOff x="7255932" y="1625601"/>
                <a:chExt cx="2827655" cy="2860040"/>
              </a:xfrm>
            </p:grpSpPr>
            <p:sp>
              <p:nvSpPr>
                <p:cNvPr id="201" name="Rectangle 20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2" name="Freeform 20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7" name="Oval 19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5400000">
              <a:off x="4446606" y="569005"/>
              <a:ext cx="4636086" cy="4572000"/>
              <a:chOff x="7151077" y="1625601"/>
              <a:chExt cx="2932510" cy="2860040"/>
            </a:xfrm>
          </p:grpSpPr>
          <p:grpSp>
            <p:nvGrpSpPr>
              <p:cNvPr id="189" name="Group 188"/>
              <p:cNvGrpSpPr/>
              <p:nvPr/>
            </p:nvGrpSpPr>
            <p:grpSpPr>
              <a:xfrm>
                <a:off x="7255932" y="1625601"/>
                <a:ext cx="2827655" cy="2860040"/>
                <a:chOff x="7255932" y="1625601"/>
                <a:chExt cx="2827655" cy="2860040"/>
              </a:xfrm>
            </p:grpSpPr>
            <p:sp>
              <p:nvSpPr>
                <p:cNvPr id="194" name="Rectangle 19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Freeform 19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0" name="Oval 18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5779655" y="5978918"/>
            <a:ext cx="5685120" cy="369332"/>
          </a:xfrm>
          <a:prstGeom prst="rect">
            <a:avLst/>
          </a:prstGeom>
          <a:noFill/>
        </p:spPr>
        <p:txBody>
          <a:bodyPr wrap="square" rtlCol="0">
            <a:spAutoFit/>
          </a:bodyPr>
          <a:lstStyle/>
          <a:p>
            <a:r>
              <a:rPr lang="en-US" smtClean="0"/>
              <a:t>ONE EXAMPLE OF A POSSIBLE ARRANGEMENT</a:t>
            </a:r>
            <a:endParaRPr lang="en-US"/>
          </a:p>
        </p:txBody>
      </p:sp>
      <p:sp>
        <p:nvSpPr>
          <p:cNvPr id="6" name="Rectangle 5"/>
          <p:cNvSpPr/>
          <p:nvPr/>
        </p:nvSpPr>
        <p:spPr>
          <a:xfrm>
            <a:off x="4126523" y="280376"/>
            <a:ext cx="8065477" cy="5551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9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500" fill="hold"/>
                                        <p:tgtEl>
                                          <p:spTgt spid="142"/>
                                        </p:tgtEl>
                                        <p:attrNameLst>
                                          <p:attrName>ppt_x</p:attrName>
                                        </p:attrNameLst>
                                      </p:cBhvr>
                                      <p:tavLst>
                                        <p:tav tm="0">
                                          <p:val>
                                            <p:strVal val="#ppt_x"/>
                                          </p:val>
                                        </p:tav>
                                        <p:tav tm="100000">
                                          <p:val>
                                            <p:strVal val="#ppt_x"/>
                                          </p:val>
                                        </p:tav>
                                      </p:tavLst>
                                    </p:anim>
                                    <p:anim calcmode="lin" valueType="num">
                                      <p:cBhvr additive="base">
                                        <p:cTn id="16"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fade">
                                      <p:cBhvr>
                                        <p:cTn id="21" dur="1000"/>
                                        <p:tgtEl>
                                          <p:spTgt spid="183"/>
                                        </p:tgtEl>
                                      </p:cBhvr>
                                    </p:animEffect>
                                    <p:anim calcmode="lin" valueType="num">
                                      <p:cBhvr>
                                        <p:cTn id="22" dur="1000" fill="hold"/>
                                        <p:tgtEl>
                                          <p:spTgt spid="183"/>
                                        </p:tgtEl>
                                        <p:attrNameLst>
                                          <p:attrName>ppt_x</p:attrName>
                                        </p:attrNameLst>
                                      </p:cBhvr>
                                      <p:tavLst>
                                        <p:tav tm="0">
                                          <p:val>
                                            <p:strVal val="#ppt_x"/>
                                          </p:val>
                                        </p:tav>
                                        <p:tav tm="100000">
                                          <p:val>
                                            <p:strVal val="#ppt_x"/>
                                          </p:val>
                                        </p:tav>
                                      </p:tavLst>
                                    </p:anim>
                                    <p:anim calcmode="lin" valueType="num">
                                      <p:cBhvr>
                                        <p:cTn id="23" dur="900" decel="100000" fill="hold"/>
                                        <p:tgtEl>
                                          <p:spTgt spid="18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83"/>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57" y="280376"/>
            <a:ext cx="4195339" cy="1325563"/>
          </a:xfrm>
        </p:spPr>
        <p:txBody>
          <a:bodyPr>
            <a:normAutofit fontScale="90000"/>
          </a:bodyPr>
          <a:lstStyle/>
          <a:p>
            <a:r>
              <a:rPr lang="en-US" dirty="0" smtClean="0"/>
              <a:t/>
            </a:r>
            <a:br>
              <a:rPr lang="en-US" dirty="0" smtClean="0"/>
            </a:br>
            <a:r>
              <a:rPr lang="en-US" dirty="0" smtClean="0"/>
              <a:t/>
            </a:r>
            <a:br>
              <a:rPr lang="en-US" dirty="0" smtClean="0"/>
            </a:br>
            <a:endParaRPr lang="en-US" sz="2700" dirty="0"/>
          </a:p>
        </p:txBody>
      </p:sp>
      <p:grpSp>
        <p:nvGrpSpPr>
          <p:cNvPr id="3" name="Group 2"/>
          <p:cNvGrpSpPr>
            <a:grpSpLocks noChangeAspect="1"/>
          </p:cNvGrpSpPr>
          <p:nvPr/>
        </p:nvGrpSpPr>
        <p:grpSpPr>
          <a:xfrm>
            <a:off x="2335530" y="725692"/>
            <a:ext cx="8205270" cy="5018616"/>
            <a:chOff x="2335531" y="725692"/>
            <a:chExt cx="7287535" cy="4457298"/>
          </a:xfrm>
        </p:grpSpPr>
        <p:grpSp>
          <p:nvGrpSpPr>
            <p:cNvPr id="60" name="Group 59"/>
            <p:cNvGrpSpPr>
              <a:grpSpLocks/>
            </p:cNvGrpSpPr>
            <p:nvPr/>
          </p:nvGrpSpPr>
          <p:grpSpPr>
            <a:xfrm>
              <a:off x="2335531" y="2895534"/>
              <a:ext cx="3657600" cy="2286000"/>
              <a:chOff x="4478649" y="536962"/>
              <a:chExt cx="7264095" cy="4669098"/>
            </a:xfrm>
          </p:grpSpPr>
          <p:grpSp>
            <p:nvGrpSpPr>
              <p:cNvPr id="61" name="Group 60"/>
              <p:cNvGrpSpPr/>
              <p:nvPr/>
            </p:nvGrpSpPr>
            <p:grpSpPr>
              <a:xfrm rot="5400000">
                <a:off x="9035555" y="3362665"/>
                <a:ext cx="914400" cy="914400"/>
                <a:chOff x="7151077" y="1625601"/>
                <a:chExt cx="2932510" cy="2860040"/>
              </a:xfrm>
            </p:grpSpPr>
            <p:grpSp>
              <p:nvGrpSpPr>
                <p:cNvPr id="94" name="Group 93"/>
                <p:cNvGrpSpPr/>
                <p:nvPr/>
              </p:nvGrpSpPr>
              <p:grpSpPr>
                <a:xfrm>
                  <a:off x="7255932" y="1625601"/>
                  <a:ext cx="2827655" cy="2860040"/>
                  <a:chOff x="7255932" y="1625601"/>
                  <a:chExt cx="2827655" cy="2860040"/>
                </a:xfrm>
              </p:grpSpPr>
              <p:sp>
                <p:nvSpPr>
                  <p:cNvPr id="99" name="Rectangle 9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9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5" name="Oval 9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10800000">
                <a:off x="9032579" y="4291660"/>
                <a:ext cx="914400" cy="914400"/>
                <a:chOff x="7151077" y="1625601"/>
                <a:chExt cx="2932510" cy="2860040"/>
              </a:xfrm>
            </p:grpSpPr>
            <p:grpSp>
              <p:nvGrpSpPr>
                <p:cNvPr id="87" name="Group 86"/>
                <p:cNvGrpSpPr/>
                <p:nvPr/>
              </p:nvGrpSpPr>
              <p:grpSpPr>
                <a:xfrm>
                  <a:off x="7255932" y="1625601"/>
                  <a:ext cx="2827655" cy="2860040"/>
                  <a:chOff x="7255932" y="1625601"/>
                  <a:chExt cx="2827655" cy="2860040"/>
                </a:xfrm>
              </p:grpSpPr>
              <p:sp>
                <p:nvSpPr>
                  <p:cNvPr id="92" name="Rectangle 9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9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8" name="Oval 8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957150" y="651230"/>
                <a:ext cx="2743200" cy="2743200"/>
                <a:chOff x="7151077" y="1625601"/>
                <a:chExt cx="2932510" cy="2860040"/>
              </a:xfrm>
            </p:grpSpPr>
            <p:grpSp>
              <p:nvGrpSpPr>
                <p:cNvPr id="80" name="Group 79"/>
                <p:cNvGrpSpPr/>
                <p:nvPr/>
              </p:nvGrpSpPr>
              <p:grpSpPr>
                <a:xfrm>
                  <a:off x="7255932" y="1625601"/>
                  <a:ext cx="2827655" cy="2860040"/>
                  <a:chOff x="7255932" y="1625601"/>
                  <a:chExt cx="2827655" cy="2860040"/>
                </a:xfrm>
              </p:grpSpPr>
              <p:sp>
                <p:nvSpPr>
                  <p:cNvPr id="85" name="Rectangle 8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8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1" name="Oval 8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5400000">
                <a:off x="9913944" y="3362666"/>
                <a:ext cx="1828800" cy="1828800"/>
                <a:chOff x="7151077" y="1625601"/>
                <a:chExt cx="2932510" cy="2860040"/>
              </a:xfrm>
            </p:grpSpPr>
            <p:grpSp>
              <p:nvGrpSpPr>
                <p:cNvPr id="73" name="Group 72"/>
                <p:cNvGrpSpPr/>
                <p:nvPr/>
              </p:nvGrpSpPr>
              <p:grpSpPr>
                <a:xfrm>
                  <a:off x="7255932" y="1625601"/>
                  <a:ext cx="2827655" cy="2860040"/>
                  <a:chOff x="7255932" y="1625601"/>
                  <a:chExt cx="2827655" cy="2860040"/>
                </a:xfrm>
              </p:grpSpPr>
              <p:sp>
                <p:nvSpPr>
                  <p:cNvPr id="78" name="Rectangle 7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7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4" name="Oval 7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5400000">
                <a:off x="4446606" y="569005"/>
                <a:ext cx="4636086" cy="4572000"/>
                <a:chOff x="7151077" y="1625601"/>
                <a:chExt cx="2932510" cy="2860040"/>
              </a:xfrm>
            </p:grpSpPr>
            <p:grpSp>
              <p:nvGrpSpPr>
                <p:cNvPr id="66" name="Group 65"/>
                <p:cNvGrpSpPr/>
                <p:nvPr/>
              </p:nvGrpSpPr>
              <p:grpSpPr>
                <a:xfrm>
                  <a:off x="7255932" y="1625601"/>
                  <a:ext cx="2827655" cy="2860040"/>
                  <a:chOff x="7255932" y="1625601"/>
                  <a:chExt cx="2827655" cy="2860040"/>
                </a:xfrm>
              </p:grpSpPr>
              <p:sp>
                <p:nvSpPr>
                  <p:cNvPr id="71" name="Rectangle 7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7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 name="Oval 6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a:grpSpLocks/>
            </p:cNvGrpSpPr>
            <p:nvPr/>
          </p:nvGrpSpPr>
          <p:grpSpPr>
            <a:xfrm flipH="1" flipV="1">
              <a:off x="5949742" y="725692"/>
              <a:ext cx="3657600" cy="2286000"/>
              <a:chOff x="4478649" y="536962"/>
              <a:chExt cx="7264095" cy="4669098"/>
            </a:xfrm>
          </p:grpSpPr>
          <p:grpSp>
            <p:nvGrpSpPr>
              <p:cNvPr id="102" name="Group 101"/>
              <p:cNvGrpSpPr/>
              <p:nvPr/>
            </p:nvGrpSpPr>
            <p:grpSpPr>
              <a:xfrm rot="5400000">
                <a:off x="9035555" y="3362665"/>
                <a:ext cx="914400" cy="914400"/>
                <a:chOff x="7151077" y="1625601"/>
                <a:chExt cx="2932510" cy="2860040"/>
              </a:xfrm>
            </p:grpSpPr>
            <p:grpSp>
              <p:nvGrpSpPr>
                <p:cNvPr id="135" name="Group 134"/>
                <p:cNvGrpSpPr/>
                <p:nvPr/>
              </p:nvGrpSpPr>
              <p:grpSpPr>
                <a:xfrm>
                  <a:off x="7255932" y="1625601"/>
                  <a:ext cx="2827655" cy="2860040"/>
                  <a:chOff x="7255932" y="1625601"/>
                  <a:chExt cx="2827655" cy="2860040"/>
                </a:xfrm>
              </p:grpSpPr>
              <p:sp>
                <p:nvSpPr>
                  <p:cNvPr id="140" name="Rectangle 13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14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6" name="Oval 13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rot="10800000">
                <a:off x="9032579" y="4291660"/>
                <a:ext cx="914400" cy="914400"/>
                <a:chOff x="7151077" y="1625601"/>
                <a:chExt cx="2932510" cy="2860040"/>
              </a:xfrm>
            </p:grpSpPr>
            <p:grpSp>
              <p:nvGrpSpPr>
                <p:cNvPr id="128" name="Group 127"/>
                <p:cNvGrpSpPr/>
                <p:nvPr/>
              </p:nvGrpSpPr>
              <p:grpSpPr>
                <a:xfrm>
                  <a:off x="7255932" y="1625601"/>
                  <a:ext cx="2827655" cy="2860040"/>
                  <a:chOff x="7255932" y="1625601"/>
                  <a:chExt cx="2827655" cy="2860040"/>
                </a:xfrm>
              </p:grpSpPr>
              <p:sp>
                <p:nvSpPr>
                  <p:cNvPr id="133" name="Rectangle 13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13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9" name="Oval 12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8957150" y="651230"/>
                <a:ext cx="2743200" cy="2743200"/>
                <a:chOff x="7151077" y="1625601"/>
                <a:chExt cx="2932510" cy="2860040"/>
              </a:xfrm>
            </p:grpSpPr>
            <p:grpSp>
              <p:nvGrpSpPr>
                <p:cNvPr id="121" name="Group 120"/>
                <p:cNvGrpSpPr/>
                <p:nvPr/>
              </p:nvGrpSpPr>
              <p:grpSpPr>
                <a:xfrm>
                  <a:off x="7255932" y="1625601"/>
                  <a:ext cx="2827655" cy="2860040"/>
                  <a:chOff x="7255932" y="1625601"/>
                  <a:chExt cx="2827655" cy="2860040"/>
                </a:xfrm>
              </p:grpSpPr>
              <p:sp>
                <p:nvSpPr>
                  <p:cNvPr id="126" name="Rectangle 125"/>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Freeform 126"/>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2" name="Oval 121"/>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5400000">
                <a:off x="9913944" y="3362666"/>
                <a:ext cx="1828800" cy="1828800"/>
                <a:chOff x="7151077" y="1625601"/>
                <a:chExt cx="2932510" cy="2860040"/>
              </a:xfrm>
            </p:grpSpPr>
            <p:grpSp>
              <p:nvGrpSpPr>
                <p:cNvPr id="114" name="Group 113"/>
                <p:cNvGrpSpPr/>
                <p:nvPr/>
              </p:nvGrpSpPr>
              <p:grpSpPr>
                <a:xfrm>
                  <a:off x="7255932" y="1625601"/>
                  <a:ext cx="2827655" cy="2860040"/>
                  <a:chOff x="7255932" y="1625601"/>
                  <a:chExt cx="2827655" cy="2860040"/>
                </a:xfrm>
              </p:grpSpPr>
              <p:sp>
                <p:nvSpPr>
                  <p:cNvPr id="119" name="Rectangle 11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11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5" name="Oval 11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rot="5400000">
                <a:off x="4446606" y="569005"/>
                <a:ext cx="4636086" cy="4572000"/>
                <a:chOff x="7151077" y="1625601"/>
                <a:chExt cx="2932510" cy="2860040"/>
              </a:xfrm>
            </p:grpSpPr>
            <p:grpSp>
              <p:nvGrpSpPr>
                <p:cNvPr id="107" name="Group 106"/>
                <p:cNvGrpSpPr/>
                <p:nvPr/>
              </p:nvGrpSpPr>
              <p:grpSpPr>
                <a:xfrm>
                  <a:off x="7255932" y="1625601"/>
                  <a:ext cx="2827655" cy="2860040"/>
                  <a:chOff x="7255932" y="1625601"/>
                  <a:chExt cx="2827655" cy="2860040"/>
                </a:xfrm>
              </p:grpSpPr>
              <p:sp>
                <p:nvSpPr>
                  <p:cNvPr id="112" name="Rectangle 11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11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8" name="Oval 10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a:grpSpLocks/>
            </p:cNvGrpSpPr>
            <p:nvPr/>
          </p:nvGrpSpPr>
          <p:grpSpPr>
            <a:xfrm flipV="1">
              <a:off x="2354957" y="762396"/>
              <a:ext cx="3657600" cy="2286000"/>
              <a:chOff x="4478649" y="536962"/>
              <a:chExt cx="7264095" cy="4669098"/>
            </a:xfrm>
          </p:grpSpPr>
          <p:grpSp>
            <p:nvGrpSpPr>
              <p:cNvPr id="143" name="Group 142"/>
              <p:cNvGrpSpPr/>
              <p:nvPr/>
            </p:nvGrpSpPr>
            <p:grpSpPr>
              <a:xfrm rot="5400000">
                <a:off x="9035555" y="3362665"/>
                <a:ext cx="914400" cy="914400"/>
                <a:chOff x="7151077" y="1625601"/>
                <a:chExt cx="2932510" cy="2860040"/>
              </a:xfrm>
            </p:grpSpPr>
            <p:grpSp>
              <p:nvGrpSpPr>
                <p:cNvPr id="176" name="Group 175"/>
                <p:cNvGrpSpPr/>
                <p:nvPr/>
              </p:nvGrpSpPr>
              <p:grpSpPr>
                <a:xfrm>
                  <a:off x="7255932" y="1625601"/>
                  <a:ext cx="2827655" cy="2860040"/>
                  <a:chOff x="7255932" y="1625601"/>
                  <a:chExt cx="2827655" cy="2860040"/>
                </a:xfrm>
              </p:grpSpPr>
              <p:sp>
                <p:nvSpPr>
                  <p:cNvPr id="181" name="Rectangle 18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Freeform 18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7" name="Oval 17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rot="10800000">
                <a:off x="9032579" y="4291660"/>
                <a:ext cx="914400" cy="914400"/>
                <a:chOff x="7151077" y="1625601"/>
                <a:chExt cx="2932510" cy="2860040"/>
              </a:xfrm>
            </p:grpSpPr>
            <p:grpSp>
              <p:nvGrpSpPr>
                <p:cNvPr id="169" name="Group 168"/>
                <p:cNvGrpSpPr/>
                <p:nvPr/>
              </p:nvGrpSpPr>
              <p:grpSpPr>
                <a:xfrm>
                  <a:off x="7255932" y="1625601"/>
                  <a:ext cx="2827655" cy="2860040"/>
                  <a:chOff x="7255932" y="1625601"/>
                  <a:chExt cx="2827655" cy="2860040"/>
                </a:xfrm>
              </p:grpSpPr>
              <p:sp>
                <p:nvSpPr>
                  <p:cNvPr id="174" name="Rectangle 17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17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0" name="Oval 16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957150" y="651230"/>
                <a:ext cx="2743200" cy="2743200"/>
                <a:chOff x="7151077" y="1625601"/>
                <a:chExt cx="2932510" cy="2860040"/>
              </a:xfrm>
            </p:grpSpPr>
            <p:grpSp>
              <p:nvGrpSpPr>
                <p:cNvPr id="162" name="Group 161"/>
                <p:cNvGrpSpPr/>
                <p:nvPr/>
              </p:nvGrpSpPr>
              <p:grpSpPr>
                <a:xfrm>
                  <a:off x="7255932" y="1625601"/>
                  <a:ext cx="2827655" cy="2860040"/>
                  <a:chOff x="7255932" y="1625601"/>
                  <a:chExt cx="2827655" cy="2860040"/>
                </a:xfrm>
              </p:grpSpPr>
              <p:sp>
                <p:nvSpPr>
                  <p:cNvPr id="167" name="Rectangle 166"/>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167"/>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3" name="Oval 162"/>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rot="5400000">
                <a:off x="9913944" y="3362666"/>
                <a:ext cx="1828800" cy="1828800"/>
                <a:chOff x="7151077" y="1625601"/>
                <a:chExt cx="2932510" cy="2860040"/>
              </a:xfrm>
            </p:grpSpPr>
            <p:grpSp>
              <p:nvGrpSpPr>
                <p:cNvPr id="155" name="Group 154"/>
                <p:cNvGrpSpPr/>
                <p:nvPr/>
              </p:nvGrpSpPr>
              <p:grpSpPr>
                <a:xfrm>
                  <a:off x="7255932" y="1625601"/>
                  <a:ext cx="2827655" cy="2860040"/>
                  <a:chOff x="7255932" y="1625601"/>
                  <a:chExt cx="2827655" cy="2860040"/>
                </a:xfrm>
              </p:grpSpPr>
              <p:sp>
                <p:nvSpPr>
                  <p:cNvPr id="160" name="Rectangle 15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16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6" name="Oval 15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5400000">
                <a:off x="4446606" y="569005"/>
                <a:ext cx="4636086" cy="4572000"/>
                <a:chOff x="7151077" y="1625601"/>
                <a:chExt cx="2932510" cy="2860040"/>
              </a:xfrm>
            </p:grpSpPr>
            <p:grpSp>
              <p:nvGrpSpPr>
                <p:cNvPr id="148" name="Group 147"/>
                <p:cNvGrpSpPr/>
                <p:nvPr/>
              </p:nvGrpSpPr>
              <p:grpSpPr>
                <a:xfrm>
                  <a:off x="7255932" y="1625601"/>
                  <a:ext cx="2827655" cy="2860040"/>
                  <a:chOff x="7255932" y="1625601"/>
                  <a:chExt cx="2827655" cy="2860040"/>
                </a:xfrm>
              </p:grpSpPr>
              <p:sp>
                <p:nvSpPr>
                  <p:cNvPr id="153" name="Rectangle 15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Freeform 15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9" name="Oval 14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82"/>
            <p:cNvGrpSpPr>
              <a:grpSpLocks/>
            </p:cNvGrpSpPr>
            <p:nvPr/>
          </p:nvGrpSpPr>
          <p:grpSpPr>
            <a:xfrm flipH="1">
              <a:off x="5965466" y="2896990"/>
              <a:ext cx="3657600" cy="2286000"/>
              <a:chOff x="4478649" y="536962"/>
              <a:chExt cx="7264095" cy="4669098"/>
            </a:xfrm>
          </p:grpSpPr>
          <p:grpSp>
            <p:nvGrpSpPr>
              <p:cNvPr id="184" name="Group 183"/>
              <p:cNvGrpSpPr/>
              <p:nvPr/>
            </p:nvGrpSpPr>
            <p:grpSpPr>
              <a:xfrm rot="5400000">
                <a:off x="9035555" y="3362665"/>
                <a:ext cx="914400" cy="914400"/>
                <a:chOff x="7151077" y="1625601"/>
                <a:chExt cx="2932510" cy="2860040"/>
              </a:xfrm>
            </p:grpSpPr>
            <p:grpSp>
              <p:nvGrpSpPr>
                <p:cNvPr id="217" name="Group 216"/>
                <p:cNvGrpSpPr/>
                <p:nvPr/>
              </p:nvGrpSpPr>
              <p:grpSpPr>
                <a:xfrm>
                  <a:off x="7255932" y="1625601"/>
                  <a:ext cx="2827655" cy="2860040"/>
                  <a:chOff x="7255932" y="1625601"/>
                  <a:chExt cx="2827655" cy="2860040"/>
                </a:xfrm>
              </p:grpSpPr>
              <p:sp>
                <p:nvSpPr>
                  <p:cNvPr id="222" name="Rectangle 22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22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8" name="Oval 21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rot="10800000">
                <a:off x="9032579" y="4291660"/>
                <a:ext cx="914400" cy="914400"/>
                <a:chOff x="7151077" y="1625601"/>
                <a:chExt cx="2932510" cy="2860040"/>
              </a:xfrm>
            </p:grpSpPr>
            <p:grpSp>
              <p:nvGrpSpPr>
                <p:cNvPr id="210" name="Group 209"/>
                <p:cNvGrpSpPr/>
                <p:nvPr/>
              </p:nvGrpSpPr>
              <p:grpSpPr>
                <a:xfrm>
                  <a:off x="7255932" y="1625601"/>
                  <a:ext cx="2827655" cy="2860040"/>
                  <a:chOff x="7255932" y="1625601"/>
                  <a:chExt cx="2827655" cy="2860040"/>
                </a:xfrm>
              </p:grpSpPr>
              <p:sp>
                <p:nvSpPr>
                  <p:cNvPr id="215" name="Rectangle 21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6" name="Freeform 21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1" name="Oval 21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8957150" y="651230"/>
                <a:ext cx="2743200" cy="2743200"/>
                <a:chOff x="7151077" y="1625601"/>
                <a:chExt cx="2932510" cy="2860040"/>
              </a:xfrm>
            </p:grpSpPr>
            <p:grpSp>
              <p:nvGrpSpPr>
                <p:cNvPr id="203" name="Group 202"/>
                <p:cNvGrpSpPr/>
                <p:nvPr/>
              </p:nvGrpSpPr>
              <p:grpSpPr>
                <a:xfrm>
                  <a:off x="7255932" y="1625601"/>
                  <a:ext cx="2827655" cy="2860040"/>
                  <a:chOff x="7255932" y="1625601"/>
                  <a:chExt cx="2827655" cy="2860040"/>
                </a:xfrm>
              </p:grpSpPr>
              <p:sp>
                <p:nvSpPr>
                  <p:cNvPr id="208" name="Rectangle 20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9" name="Freeform 20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4" name="Oval 20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5400000">
                <a:off x="9913944" y="3362666"/>
                <a:ext cx="1828800" cy="1828800"/>
                <a:chOff x="7151077" y="1625601"/>
                <a:chExt cx="2932510" cy="2860040"/>
              </a:xfrm>
            </p:grpSpPr>
            <p:grpSp>
              <p:nvGrpSpPr>
                <p:cNvPr id="196" name="Group 195"/>
                <p:cNvGrpSpPr/>
                <p:nvPr/>
              </p:nvGrpSpPr>
              <p:grpSpPr>
                <a:xfrm>
                  <a:off x="7255932" y="1625601"/>
                  <a:ext cx="2827655" cy="2860040"/>
                  <a:chOff x="7255932" y="1625601"/>
                  <a:chExt cx="2827655" cy="2860040"/>
                </a:xfrm>
              </p:grpSpPr>
              <p:sp>
                <p:nvSpPr>
                  <p:cNvPr id="201" name="Rectangle 20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2" name="Freeform 20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7" name="Oval 19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5400000">
                <a:off x="4446606" y="569005"/>
                <a:ext cx="4636086" cy="4572000"/>
                <a:chOff x="7151077" y="1625601"/>
                <a:chExt cx="2932510" cy="2860040"/>
              </a:xfrm>
            </p:grpSpPr>
            <p:grpSp>
              <p:nvGrpSpPr>
                <p:cNvPr id="189" name="Group 188"/>
                <p:cNvGrpSpPr/>
                <p:nvPr/>
              </p:nvGrpSpPr>
              <p:grpSpPr>
                <a:xfrm>
                  <a:off x="7255932" y="1625601"/>
                  <a:ext cx="2827655" cy="2860040"/>
                  <a:chOff x="7255932" y="1625601"/>
                  <a:chExt cx="2827655" cy="2860040"/>
                </a:xfrm>
              </p:grpSpPr>
              <p:sp>
                <p:nvSpPr>
                  <p:cNvPr id="194" name="Rectangle 19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Freeform 19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0" name="Oval 18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TextBox 4"/>
          <p:cNvSpPr txBox="1"/>
          <p:nvPr/>
        </p:nvSpPr>
        <p:spPr>
          <a:xfrm>
            <a:off x="2293117" y="6398220"/>
            <a:ext cx="7649774" cy="369332"/>
          </a:xfrm>
          <a:prstGeom prst="rect">
            <a:avLst/>
          </a:prstGeom>
          <a:noFill/>
        </p:spPr>
        <p:txBody>
          <a:bodyPr wrap="square" rtlCol="0">
            <a:spAutoFit/>
          </a:bodyPr>
          <a:lstStyle/>
          <a:p>
            <a:r>
              <a:rPr lang="en-US" smtClean="0"/>
              <a:t>ANOTHER EXAMPLE OF A POSSIBLE ARRANGEMENT USING THE SAME PLAN</a:t>
            </a:r>
            <a:endParaRPr lang="en-US"/>
          </a:p>
        </p:txBody>
      </p:sp>
      <p:sp>
        <p:nvSpPr>
          <p:cNvPr id="6" name="Rectangle 5"/>
          <p:cNvSpPr/>
          <p:nvPr/>
        </p:nvSpPr>
        <p:spPr>
          <a:xfrm>
            <a:off x="1992923" y="280376"/>
            <a:ext cx="9026769" cy="5885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49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35531" y="741764"/>
            <a:ext cx="7620952" cy="5052250"/>
            <a:chOff x="2335531" y="668612"/>
            <a:chExt cx="7287535" cy="4537824"/>
          </a:xfrm>
        </p:grpSpPr>
        <p:grpSp>
          <p:nvGrpSpPr>
            <p:cNvPr id="60" name="Group 59"/>
            <p:cNvGrpSpPr>
              <a:grpSpLocks/>
            </p:cNvGrpSpPr>
            <p:nvPr/>
          </p:nvGrpSpPr>
          <p:grpSpPr>
            <a:xfrm>
              <a:off x="2335531" y="2895534"/>
              <a:ext cx="3657600" cy="2286000"/>
              <a:chOff x="4478649" y="536962"/>
              <a:chExt cx="7264095" cy="4669098"/>
            </a:xfrm>
          </p:grpSpPr>
          <p:grpSp>
            <p:nvGrpSpPr>
              <p:cNvPr id="61" name="Group 60"/>
              <p:cNvGrpSpPr/>
              <p:nvPr/>
            </p:nvGrpSpPr>
            <p:grpSpPr>
              <a:xfrm rot="5400000">
                <a:off x="9035555" y="3362665"/>
                <a:ext cx="914400" cy="914400"/>
                <a:chOff x="7151077" y="1625601"/>
                <a:chExt cx="2932510" cy="2860040"/>
              </a:xfrm>
            </p:grpSpPr>
            <p:grpSp>
              <p:nvGrpSpPr>
                <p:cNvPr id="94" name="Group 93"/>
                <p:cNvGrpSpPr/>
                <p:nvPr/>
              </p:nvGrpSpPr>
              <p:grpSpPr>
                <a:xfrm>
                  <a:off x="7255932" y="1625601"/>
                  <a:ext cx="2827655" cy="2860040"/>
                  <a:chOff x="7255932" y="1625601"/>
                  <a:chExt cx="2827655" cy="2860040"/>
                </a:xfrm>
              </p:grpSpPr>
              <p:sp>
                <p:nvSpPr>
                  <p:cNvPr id="99" name="Rectangle 9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9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5" name="Oval 9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10800000">
                <a:off x="9032579" y="4291660"/>
                <a:ext cx="914400" cy="914400"/>
                <a:chOff x="7151077" y="1625601"/>
                <a:chExt cx="2932510" cy="2860040"/>
              </a:xfrm>
            </p:grpSpPr>
            <p:grpSp>
              <p:nvGrpSpPr>
                <p:cNvPr id="87" name="Group 86"/>
                <p:cNvGrpSpPr/>
                <p:nvPr/>
              </p:nvGrpSpPr>
              <p:grpSpPr>
                <a:xfrm>
                  <a:off x="7255932" y="1625601"/>
                  <a:ext cx="2827655" cy="2860040"/>
                  <a:chOff x="7255932" y="1625601"/>
                  <a:chExt cx="2827655" cy="2860040"/>
                </a:xfrm>
              </p:grpSpPr>
              <p:sp>
                <p:nvSpPr>
                  <p:cNvPr id="92" name="Rectangle 9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9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8" name="Oval 8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957150" y="651230"/>
                <a:ext cx="2743200" cy="2743200"/>
                <a:chOff x="7151077" y="1625601"/>
                <a:chExt cx="2932510" cy="2860040"/>
              </a:xfrm>
            </p:grpSpPr>
            <p:grpSp>
              <p:nvGrpSpPr>
                <p:cNvPr id="80" name="Group 79"/>
                <p:cNvGrpSpPr/>
                <p:nvPr/>
              </p:nvGrpSpPr>
              <p:grpSpPr>
                <a:xfrm>
                  <a:off x="7255932" y="1625601"/>
                  <a:ext cx="2827655" cy="2860040"/>
                  <a:chOff x="7255932" y="1625601"/>
                  <a:chExt cx="2827655" cy="2860040"/>
                </a:xfrm>
              </p:grpSpPr>
              <p:sp>
                <p:nvSpPr>
                  <p:cNvPr id="85" name="Rectangle 8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8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1" name="Oval 8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5400000">
                <a:off x="9913944" y="3362666"/>
                <a:ext cx="1828800" cy="1828800"/>
                <a:chOff x="7151077" y="1625601"/>
                <a:chExt cx="2932510" cy="2860040"/>
              </a:xfrm>
            </p:grpSpPr>
            <p:grpSp>
              <p:nvGrpSpPr>
                <p:cNvPr id="73" name="Group 72"/>
                <p:cNvGrpSpPr/>
                <p:nvPr/>
              </p:nvGrpSpPr>
              <p:grpSpPr>
                <a:xfrm>
                  <a:off x="7255932" y="1625601"/>
                  <a:ext cx="2827655" cy="2860040"/>
                  <a:chOff x="7255932" y="1625601"/>
                  <a:chExt cx="2827655" cy="2860040"/>
                </a:xfrm>
              </p:grpSpPr>
              <p:sp>
                <p:nvSpPr>
                  <p:cNvPr id="78" name="Rectangle 7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7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4" name="Oval 7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5400000">
                <a:off x="4446606" y="569005"/>
                <a:ext cx="4636086" cy="4572000"/>
                <a:chOff x="7151077" y="1625601"/>
                <a:chExt cx="2932510" cy="2860040"/>
              </a:xfrm>
            </p:grpSpPr>
            <p:grpSp>
              <p:nvGrpSpPr>
                <p:cNvPr id="66" name="Group 65"/>
                <p:cNvGrpSpPr/>
                <p:nvPr/>
              </p:nvGrpSpPr>
              <p:grpSpPr>
                <a:xfrm>
                  <a:off x="7255932" y="1625601"/>
                  <a:ext cx="2827655" cy="2860040"/>
                  <a:chOff x="7255932" y="1625601"/>
                  <a:chExt cx="2827655" cy="2860040"/>
                </a:xfrm>
              </p:grpSpPr>
              <p:sp>
                <p:nvSpPr>
                  <p:cNvPr id="71" name="Rectangle 7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7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 name="Oval 6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a:grpSpLocks/>
            </p:cNvGrpSpPr>
            <p:nvPr/>
          </p:nvGrpSpPr>
          <p:grpSpPr>
            <a:xfrm flipH="1" flipV="1">
              <a:off x="5949742" y="725692"/>
              <a:ext cx="3657600" cy="2286000"/>
              <a:chOff x="4478649" y="536962"/>
              <a:chExt cx="7264095" cy="4669098"/>
            </a:xfrm>
          </p:grpSpPr>
          <p:grpSp>
            <p:nvGrpSpPr>
              <p:cNvPr id="102" name="Group 101"/>
              <p:cNvGrpSpPr/>
              <p:nvPr/>
            </p:nvGrpSpPr>
            <p:grpSpPr>
              <a:xfrm rot="5400000">
                <a:off x="9035555" y="3362665"/>
                <a:ext cx="914400" cy="914400"/>
                <a:chOff x="7151077" y="1625601"/>
                <a:chExt cx="2932510" cy="2860040"/>
              </a:xfrm>
            </p:grpSpPr>
            <p:grpSp>
              <p:nvGrpSpPr>
                <p:cNvPr id="135" name="Group 134"/>
                <p:cNvGrpSpPr/>
                <p:nvPr/>
              </p:nvGrpSpPr>
              <p:grpSpPr>
                <a:xfrm>
                  <a:off x="7255932" y="1625601"/>
                  <a:ext cx="2827655" cy="2860040"/>
                  <a:chOff x="7255932" y="1625601"/>
                  <a:chExt cx="2827655" cy="2860040"/>
                </a:xfrm>
              </p:grpSpPr>
              <p:sp>
                <p:nvSpPr>
                  <p:cNvPr id="140" name="Rectangle 13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14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6" name="Oval 13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rot="10800000">
                <a:off x="9032579" y="4291660"/>
                <a:ext cx="914400" cy="914400"/>
                <a:chOff x="7151077" y="1625601"/>
                <a:chExt cx="2932510" cy="2860040"/>
              </a:xfrm>
            </p:grpSpPr>
            <p:grpSp>
              <p:nvGrpSpPr>
                <p:cNvPr id="128" name="Group 127"/>
                <p:cNvGrpSpPr/>
                <p:nvPr/>
              </p:nvGrpSpPr>
              <p:grpSpPr>
                <a:xfrm>
                  <a:off x="7255932" y="1625601"/>
                  <a:ext cx="2827655" cy="2860040"/>
                  <a:chOff x="7255932" y="1625601"/>
                  <a:chExt cx="2827655" cy="2860040"/>
                </a:xfrm>
              </p:grpSpPr>
              <p:sp>
                <p:nvSpPr>
                  <p:cNvPr id="133" name="Rectangle 13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13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9" name="Oval 12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8957150" y="651230"/>
                <a:ext cx="2743200" cy="2743200"/>
                <a:chOff x="7151077" y="1625601"/>
                <a:chExt cx="2932510" cy="2860040"/>
              </a:xfrm>
            </p:grpSpPr>
            <p:grpSp>
              <p:nvGrpSpPr>
                <p:cNvPr id="121" name="Group 120"/>
                <p:cNvGrpSpPr/>
                <p:nvPr/>
              </p:nvGrpSpPr>
              <p:grpSpPr>
                <a:xfrm>
                  <a:off x="7255932" y="1625601"/>
                  <a:ext cx="2827655" cy="2860040"/>
                  <a:chOff x="7255932" y="1625601"/>
                  <a:chExt cx="2827655" cy="2860040"/>
                </a:xfrm>
              </p:grpSpPr>
              <p:sp>
                <p:nvSpPr>
                  <p:cNvPr id="126" name="Rectangle 125"/>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Freeform 126"/>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2" name="Oval 121"/>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rot="5400000">
                <a:off x="9913944" y="3362666"/>
                <a:ext cx="1828800" cy="1828800"/>
                <a:chOff x="7151077" y="1625601"/>
                <a:chExt cx="2932510" cy="2860040"/>
              </a:xfrm>
            </p:grpSpPr>
            <p:grpSp>
              <p:nvGrpSpPr>
                <p:cNvPr id="114" name="Group 113"/>
                <p:cNvGrpSpPr/>
                <p:nvPr/>
              </p:nvGrpSpPr>
              <p:grpSpPr>
                <a:xfrm>
                  <a:off x="7255932" y="1625601"/>
                  <a:ext cx="2827655" cy="2860040"/>
                  <a:chOff x="7255932" y="1625601"/>
                  <a:chExt cx="2827655" cy="2860040"/>
                </a:xfrm>
              </p:grpSpPr>
              <p:sp>
                <p:nvSpPr>
                  <p:cNvPr id="119" name="Rectangle 118"/>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119"/>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5" name="Oval 114"/>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rot="5400000">
                <a:off x="4446606" y="569005"/>
                <a:ext cx="4636086" cy="4572000"/>
                <a:chOff x="7151077" y="1625601"/>
                <a:chExt cx="2932510" cy="2860040"/>
              </a:xfrm>
            </p:grpSpPr>
            <p:grpSp>
              <p:nvGrpSpPr>
                <p:cNvPr id="107" name="Group 106"/>
                <p:cNvGrpSpPr/>
                <p:nvPr/>
              </p:nvGrpSpPr>
              <p:grpSpPr>
                <a:xfrm>
                  <a:off x="7255932" y="1625601"/>
                  <a:ext cx="2827655" cy="2860040"/>
                  <a:chOff x="7255932" y="1625601"/>
                  <a:chExt cx="2827655" cy="2860040"/>
                </a:xfrm>
              </p:grpSpPr>
              <p:sp>
                <p:nvSpPr>
                  <p:cNvPr id="112" name="Rectangle 11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11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8" name="Oval 10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a:grpSpLocks/>
            </p:cNvGrpSpPr>
            <p:nvPr/>
          </p:nvGrpSpPr>
          <p:grpSpPr>
            <a:xfrm>
              <a:off x="2354957" y="668612"/>
              <a:ext cx="3657600" cy="2286000"/>
              <a:chOff x="4478649" y="536962"/>
              <a:chExt cx="7264095" cy="4669098"/>
            </a:xfrm>
          </p:grpSpPr>
          <p:grpSp>
            <p:nvGrpSpPr>
              <p:cNvPr id="143" name="Group 142"/>
              <p:cNvGrpSpPr/>
              <p:nvPr/>
            </p:nvGrpSpPr>
            <p:grpSpPr>
              <a:xfrm rot="5400000">
                <a:off x="9035555" y="3362665"/>
                <a:ext cx="914400" cy="914400"/>
                <a:chOff x="7151077" y="1625601"/>
                <a:chExt cx="2932510" cy="2860040"/>
              </a:xfrm>
            </p:grpSpPr>
            <p:grpSp>
              <p:nvGrpSpPr>
                <p:cNvPr id="176" name="Group 175"/>
                <p:cNvGrpSpPr/>
                <p:nvPr/>
              </p:nvGrpSpPr>
              <p:grpSpPr>
                <a:xfrm>
                  <a:off x="7255932" y="1625601"/>
                  <a:ext cx="2827655" cy="2860040"/>
                  <a:chOff x="7255932" y="1625601"/>
                  <a:chExt cx="2827655" cy="2860040"/>
                </a:xfrm>
              </p:grpSpPr>
              <p:sp>
                <p:nvSpPr>
                  <p:cNvPr id="181" name="Rectangle 18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Freeform 18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7" name="Oval 17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rot="10800000">
                <a:off x="9032579" y="4291660"/>
                <a:ext cx="914400" cy="914400"/>
                <a:chOff x="7151077" y="1625601"/>
                <a:chExt cx="2932510" cy="2860040"/>
              </a:xfrm>
            </p:grpSpPr>
            <p:grpSp>
              <p:nvGrpSpPr>
                <p:cNvPr id="169" name="Group 168"/>
                <p:cNvGrpSpPr/>
                <p:nvPr/>
              </p:nvGrpSpPr>
              <p:grpSpPr>
                <a:xfrm>
                  <a:off x="7255932" y="1625601"/>
                  <a:ext cx="2827655" cy="2860040"/>
                  <a:chOff x="7255932" y="1625601"/>
                  <a:chExt cx="2827655" cy="2860040"/>
                </a:xfrm>
              </p:grpSpPr>
              <p:sp>
                <p:nvSpPr>
                  <p:cNvPr id="174" name="Rectangle 17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17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0" name="Oval 16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957150" y="651230"/>
                <a:ext cx="2743200" cy="2743200"/>
                <a:chOff x="7151077" y="1625601"/>
                <a:chExt cx="2932510" cy="2860040"/>
              </a:xfrm>
            </p:grpSpPr>
            <p:grpSp>
              <p:nvGrpSpPr>
                <p:cNvPr id="162" name="Group 161"/>
                <p:cNvGrpSpPr/>
                <p:nvPr/>
              </p:nvGrpSpPr>
              <p:grpSpPr>
                <a:xfrm>
                  <a:off x="7255932" y="1625601"/>
                  <a:ext cx="2827655" cy="2860040"/>
                  <a:chOff x="7255932" y="1625601"/>
                  <a:chExt cx="2827655" cy="2860040"/>
                </a:xfrm>
              </p:grpSpPr>
              <p:sp>
                <p:nvSpPr>
                  <p:cNvPr id="167" name="Rectangle 166"/>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167"/>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3" name="Oval 162"/>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rot="5400000">
                <a:off x="9913944" y="3362666"/>
                <a:ext cx="1828800" cy="1828800"/>
                <a:chOff x="7151077" y="1625601"/>
                <a:chExt cx="2932510" cy="2860040"/>
              </a:xfrm>
            </p:grpSpPr>
            <p:grpSp>
              <p:nvGrpSpPr>
                <p:cNvPr id="155" name="Group 154"/>
                <p:cNvGrpSpPr/>
                <p:nvPr/>
              </p:nvGrpSpPr>
              <p:grpSpPr>
                <a:xfrm>
                  <a:off x="7255932" y="1625601"/>
                  <a:ext cx="2827655" cy="2860040"/>
                  <a:chOff x="7255932" y="1625601"/>
                  <a:chExt cx="2827655" cy="2860040"/>
                </a:xfrm>
              </p:grpSpPr>
              <p:sp>
                <p:nvSpPr>
                  <p:cNvPr id="160" name="Rectangle 159"/>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160"/>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6" name="Oval 155"/>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rot="5400000">
                <a:off x="4446606" y="569005"/>
                <a:ext cx="4636086" cy="4572000"/>
                <a:chOff x="7151077" y="1625601"/>
                <a:chExt cx="2932510" cy="2860040"/>
              </a:xfrm>
            </p:grpSpPr>
            <p:grpSp>
              <p:nvGrpSpPr>
                <p:cNvPr id="148" name="Group 147"/>
                <p:cNvGrpSpPr/>
                <p:nvPr/>
              </p:nvGrpSpPr>
              <p:grpSpPr>
                <a:xfrm>
                  <a:off x="7255932" y="1625601"/>
                  <a:ext cx="2827655" cy="2860040"/>
                  <a:chOff x="7255932" y="1625601"/>
                  <a:chExt cx="2827655" cy="2860040"/>
                </a:xfrm>
              </p:grpSpPr>
              <p:sp>
                <p:nvSpPr>
                  <p:cNvPr id="153" name="Rectangle 152"/>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Freeform 153"/>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9" name="Oval 148"/>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82"/>
            <p:cNvGrpSpPr>
              <a:grpSpLocks/>
            </p:cNvGrpSpPr>
            <p:nvPr/>
          </p:nvGrpSpPr>
          <p:grpSpPr>
            <a:xfrm flipH="1" flipV="1">
              <a:off x="5965466" y="2920436"/>
              <a:ext cx="3657600" cy="2286000"/>
              <a:chOff x="4478649" y="536962"/>
              <a:chExt cx="7264095" cy="4669098"/>
            </a:xfrm>
          </p:grpSpPr>
          <p:grpSp>
            <p:nvGrpSpPr>
              <p:cNvPr id="184" name="Group 183"/>
              <p:cNvGrpSpPr/>
              <p:nvPr/>
            </p:nvGrpSpPr>
            <p:grpSpPr>
              <a:xfrm rot="5400000">
                <a:off x="9035555" y="3362665"/>
                <a:ext cx="914400" cy="914400"/>
                <a:chOff x="7151077" y="1625601"/>
                <a:chExt cx="2932510" cy="2860040"/>
              </a:xfrm>
            </p:grpSpPr>
            <p:grpSp>
              <p:nvGrpSpPr>
                <p:cNvPr id="217" name="Group 216"/>
                <p:cNvGrpSpPr/>
                <p:nvPr/>
              </p:nvGrpSpPr>
              <p:grpSpPr>
                <a:xfrm>
                  <a:off x="7255932" y="1625601"/>
                  <a:ext cx="2827655" cy="2860040"/>
                  <a:chOff x="7255932" y="1625601"/>
                  <a:chExt cx="2827655" cy="2860040"/>
                </a:xfrm>
              </p:grpSpPr>
              <p:sp>
                <p:nvSpPr>
                  <p:cNvPr id="222" name="Rectangle 221"/>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222"/>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8" name="Oval 217"/>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rot="10800000">
                <a:off x="9032579" y="4291660"/>
                <a:ext cx="914400" cy="914400"/>
                <a:chOff x="7151077" y="1625601"/>
                <a:chExt cx="2932510" cy="2860040"/>
              </a:xfrm>
            </p:grpSpPr>
            <p:grpSp>
              <p:nvGrpSpPr>
                <p:cNvPr id="210" name="Group 209"/>
                <p:cNvGrpSpPr/>
                <p:nvPr/>
              </p:nvGrpSpPr>
              <p:grpSpPr>
                <a:xfrm>
                  <a:off x="7255932" y="1625601"/>
                  <a:ext cx="2827655" cy="2860040"/>
                  <a:chOff x="7255932" y="1625601"/>
                  <a:chExt cx="2827655" cy="2860040"/>
                </a:xfrm>
              </p:grpSpPr>
              <p:sp>
                <p:nvSpPr>
                  <p:cNvPr id="215" name="Rectangle 214"/>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6" name="Freeform 215"/>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1" name="Oval 210"/>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8957150" y="651230"/>
                <a:ext cx="2743200" cy="2743200"/>
                <a:chOff x="7151077" y="1625601"/>
                <a:chExt cx="2932510" cy="2860040"/>
              </a:xfrm>
            </p:grpSpPr>
            <p:grpSp>
              <p:nvGrpSpPr>
                <p:cNvPr id="203" name="Group 202"/>
                <p:cNvGrpSpPr/>
                <p:nvPr/>
              </p:nvGrpSpPr>
              <p:grpSpPr>
                <a:xfrm>
                  <a:off x="7255932" y="1625601"/>
                  <a:ext cx="2827655" cy="2860040"/>
                  <a:chOff x="7255932" y="1625601"/>
                  <a:chExt cx="2827655" cy="2860040"/>
                </a:xfrm>
              </p:grpSpPr>
              <p:sp>
                <p:nvSpPr>
                  <p:cNvPr id="208" name="Rectangle 207"/>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9" name="Freeform 208"/>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04" name="Oval 203"/>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5400000">
                <a:off x="9913944" y="3362666"/>
                <a:ext cx="1828800" cy="1828800"/>
                <a:chOff x="7151077" y="1625601"/>
                <a:chExt cx="2932510" cy="2860040"/>
              </a:xfrm>
            </p:grpSpPr>
            <p:grpSp>
              <p:nvGrpSpPr>
                <p:cNvPr id="196" name="Group 195"/>
                <p:cNvGrpSpPr/>
                <p:nvPr/>
              </p:nvGrpSpPr>
              <p:grpSpPr>
                <a:xfrm>
                  <a:off x="7255932" y="1625601"/>
                  <a:ext cx="2827655" cy="2860040"/>
                  <a:chOff x="7255932" y="1625601"/>
                  <a:chExt cx="2827655" cy="2860040"/>
                </a:xfrm>
              </p:grpSpPr>
              <p:sp>
                <p:nvSpPr>
                  <p:cNvPr id="201" name="Rectangle 200"/>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2" name="Freeform 201"/>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7" name="Oval 196"/>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rot="5400000">
                <a:off x="4446606" y="569005"/>
                <a:ext cx="4636086" cy="4572000"/>
                <a:chOff x="7151077" y="1625601"/>
                <a:chExt cx="2932510" cy="2860040"/>
              </a:xfrm>
            </p:grpSpPr>
            <p:grpSp>
              <p:nvGrpSpPr>
                <p:cNvPr id="189" name="Group 188"/>
                <p:cNvGrpSpPr/>
                <p:nvPr/>
              </p:nvGrpSpPr>
              <p:grpSpPr>
                <a:xfrm>
                  <a:off x="7255932" y="1625601"/>
                  <a:ext cx="2827655" cy="2860040"/>
                  <a:chOff x="7255932" y="1625601"/>
                  <a:chExt cx="2827655" cy="2860040"/>
                </a:xfrm>
              </p:grpSpPr>
              <p:sp>
                <p:nvSpPr>
                  <p:cNvPr id="194" name="Rectangle 193"/>
                  <p:cNvSpPr/>
                  <p:nvPr/>
                </p:nvSpPr>
                <p:spPr>
                  <a:xfrm>
                    <a:off x="7255932" y="1625601"/>
                    <a:ext cx="2827655" cy="28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Freeform 194"/>
                  <p:cNvSpPr/>
                  <p:nvPr/>
                </p:nvSpPr>
                <p:spPr>
                  <a:xfrm>
                    <a:off x="7302732" y="1634909"/>
                    <a:ext cx="2734056" cy="2734056"/>
                  </a:xfrm>
                  <a:custGeom>
                    <a:avLst/>
                    <a:gdLst>
                      <a:gd name="connsiteX0" fmla="*/ 0 w 2755900"/>
                      <a:gd name="connsiteY0" fmla="*/ 0 h 2794000"/>
                      <a:gd name="connsiteX1" fmla="*/ 800100 w 2755900"/>
                      <a:gd name="connsiteY1" fmla="*/ 749300 h 2794000"/>
                      <a:gd name="connsiteX2" fmla="*/ 736600 w 2755900"/>
                      <a:gd name="connsiteY2" fmla="*/ 1600200 h 2794000"/>
                      <a:gd name="connsiteX3" fmla="*/ 1498600 w 2755900"/>
                      <a:gd name="connsiteY3" fmla="*/ 1422400 h 2794000"/>
                      <a:gd name="connsiteX4" fmla="*/ 2209800 w 2755900"/>
                      <a:gd name="connsiteY4" fmla="*/ 1600200 h 2794000"/>
                      <a:gd name="connsiteX5" fmla="*/ 2755900 w 2755900"/>
                      <a:gd name="connsiteY5" fmla="*/ 2794000 h 2794000"/>
                      <a:gd name="connsiteX6" fmla="*/ 2755900 w 2755900"/>
                      <a:gd name="connsiteY6" fmla="*/ 279400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2794000">
                        <a:moveTo>
                          <a:pt x="0" y="0"/>
                        </a:moveTo>
                        <a:lnTo>
                          <a:pt x="800100" y="749300"/>
                        </a:lnTo>
                        <a:lnTo>
                          <a:pt x="736600" y="1600200"/>
                        </a:lnTo>
                        <a:lnTo>
                          <a:pt x="1498600" y="1422400"/>
                        </a:lnTo>
                        <a:lnTo>
                          <a:pt x="2209800" y="1600200"/>
                        </a:lnTo>
                        <a:lnTo>
                          <a:pt x="2755900" y="2794000"/>
                        </a:lnTo>
                        <a:lnTo>
                          <a:pt x="2755900" y="2794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0" name="Oval 189"/>
                <p:cNvSpPr/>
                <p:nvPr/>
              </p:nvSpPr>
              <p:spPr>
                <a:xfrm rot="18774910">
                  <a:off x="8178803" y="2362414"/>
                  <a:ext cx="711200" cy="499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7460390">
                  <a:off x="8510649" y="1758172"/>
                  <a:ext cx="662045" cy="909441"/>
                </a:xfrm>
                <a:prstGeom prst="mo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8279476" y="3241319"/>
                  <a:ext cx="1055077" cy="1086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7151077" y="2719754"/>
                  <a:ext cx="703968" cy="1383323"/>
                </a:xfrm>
                <a:custGeom>
                  <a:avLst/>
                  <a:gdLst>
                    <a:gd name="connsiteX0" fmla="*/ 117231 w 703968"/>
                    <a:gd name="connsiteY0" fmla="*/ 0 h 1383323"/>
                    <a:gd name="connsiteX1" fmla="*/ 703385 w 703968"/>
                    <a:gd name="connsiteY1" fmla="*/ 609600 h 1383323"/>
                    <a:gd name="connsiteX2" fmla="*/ 23446 w 703968"/>
                    <a:gd name="connsiteY2" fmla="*/ 1383323 h 1383323"/>
                    <a:gd name="connsiteX3" fmla="*/ 23446 w 703968"/>
                    <a:gd name="connsiteY3" fmla="*/ 1383323 h 1383323"/>
                    <a:gd name="connsiteX4" fmla="*/ 0 w 703968"/>
                    <a:gd name="connsiteY4" fmla="*/ 1383323 h 13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68" h="1383323">
                      <a:moveTo>
                        <a:pt x="117231" y="0"/>
                      </a:moveTo>
                      <a:cubicBezTo>
                        <a:pt x="418123" y="189523"/>
                        <a:pt x="719016" y="379046"/>
                        <a:pt x="703385" y="609600"/>
                      </a:cubicBezTo>
                      <a:cubicBezTo>
                        <a:pt x="687754" y="840154"/>
                        <a:pt x="23446" y="1383323"/>
                        <a:pt x="23446" y="1383323"/>
                      </a:cubicBezTo>
                      <a:lnTo>
                        <a:pt x="23446" y="1383323"/>
                      </a:lnTo>
                      <a:lnTo>
                        <a:pt x="0" y="13833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TextBox 4"/>
          <p:cNvSpPr txBox="1"/>
          <p:nvPr/>
        </p:nvSpPr>
        <p:spPr>
          <a:xfrm>
            <a:off x="2306710" y="6448190"/>
            <a:ext cx="7649774" cy="369332"/>
          </a:xfrm>
          <a:prstGeom prst="rect">
            <a:avLst/>
          </a:prstGeom>
          <a:noFill/>
        </p:spPr>
        <p:txBody>
          <a:bodyPr wrap="square" rtlCol="0">
            <a:spAutoFit/>
          </a:bodyPr>
          <a:lstStyle/>
          <a:p>
            <a:r>
              <a:rPr lang="en-US" smtClean="0"/>
              <a:t>ANOTHER EXAMPLE OF A POSSIBLE ARRANGEMENT USING THE SAME PLAN</a:t>
            </a:r>
            <a:endParaRPr lang="en-US"/>
          </a:p>
        </p:txBody>
      </p:sp>
      <p:sp>
        <p:nvSpPr>
          <p:cNvPr id="6" name="Rectangle 5"/>
          <p:cNvSpPr/>
          <p:nvPr/>
        </p:nvSpPr>
        <p:spPr>
          <a:xfrm>
            <a:off x="1852246" y="281354"/>
            <a:ext cx="8721969" cy="579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51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3734</TotalTime>
  <Words>571</Words>
  <Application>Microsoft Macintosh PowerPoint</Application>
  <PresentationFormat>Widescreen</PresentationFormat>
  <Paragraphs>73</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Calibri Light</vt:lpstr>
      <vt:lpstr>Arial</vt:lpstr>
      <vt:lpstr>Office Theme</vt:lpstr>
      <vt:lpstr>Fibonacci Art/ Golden Mean</vt:lpstr>
      <vt:lpstr>Step 1  </vt:lpstr>
      <vt:lpstr>Step 2  </vt:lpstr>
      <vt:lpstr>Step 3  </vt:lpstr>
      <vt:lpstr>Step 4  </vt:lpstr>
      <vt:lpstr>Step 5  </vt:lpstr>
      <vt:lpstr>Step 6  </vt:lpstr>
      <vt:lpstr>  </vt:lpstr>
      <vt:lpstr>PowerPoint Presentation</vt:lpstr>
      <vt:lpstr>Step 7  </vt:lpstr>
      <vt:lpstr>Step 8  </vt:lpstr>
      <vt:lpstr>Student artwork</vt:lpstr>
      <vt:lpstr>Wolfson High student work 2018-19</vt:lpstr>
      <vt:lpstr>Wolfson High student work 2018-19</vt:lpstr>
      <vt:lpstr>Wolfson High student work 2018-19</vt:lpstr>
      <vt:lpstr>Wolfson High student work 2018-19</vt:lpstr>
      <vt:lpstr>Wolfson High student work 2018-19</vt:lpstr>
      <vt:lpstr>Wolfson High student work 2018-19</vt:lpstr>
      <vt:lpstr>Wolfson High student work 2018-19</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Golden Mean/Fibonacci Art</dc:title>
  <dc:creator>Microsoft Office User</dc:creator>
  <cp:lastModifiedBy>Microsoft Office User</cp:lastModifiedBy>
  <cp:revision>35</cp:revision>
  <dcterms:created xsi:type="dcterms:W3CDTF">2019-01-12T19:43:44Z</dcterms:created>
  <dcterms:modified xsi:type="dcterms:W3CDTF">2021-06-04T10:53:36Z</dcterms:modified>
</cp:coreProperties>
</file>