
<file path=[Content_Types].xml><?xml version="1.0" encoding="utf-8"?>
<Types xmlns="http://schemas.openxmlformats.org/package/2006/content-types">
  <Default Extension="xml" ContentType="application/xml"/>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Lst>
  <p:notesMasterIdLst>
    <p:notesMasterId r:id="rId20"/>
  </p:notesMasterIdLst>
  <p:sldIdLst>
    <p:sldId id="256" r:id="rId2"/>
    <p:sldId id="259" r:id="rId3"/>
    <p:sldId id="260" r:id="rId4"/>
    <p:sldId id="286" r:id="rId5"/>
    <p:sldId id="293" r:id="rId6"/>
    <p:sldId id="287" r:id="rId7"/>
    <p:sldId id="294" r:id="rId8"/>
    <p:sldId id="288" r:id="rId9"/>
    <p:sldId id="295" r:id="rId10"/>
    <p:sldId id="289" r:id="rId11"/>
    <p:sldId id="296" r:id="rId12"/>
    <p:sldId id="290" r:id="rId13"/>
    <p:sldId id="299" r:id="rId14"/>
    <p:sldId id="291" r:id="rId15"/>
    <p:sldId id="298" r:id="rId16"/>
    <p:sldId id="292" r:id="rId17"/>
    <p:sldId id="297" r:id="rId18"/>
    <p:sldId id="262" r:id="rId1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A2A2"/>
    <a:srgbClr val="000000"/>
    <a:srgbClr val="D7898A"/>
    <a:srgbClr val="FFC1EE"/>
    <a:srgbClr val="FF8AD8"/>
    <a:srgbClr val="76D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675D547-472E-43B9-ABA6-19AF8C7BB0B8}">
  <a:tblStyle styleId="{0675D547-472E-43B9-ABA6-19AF8C7BB0B8}"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842"/>
    <p:restoredTop sz="95545"/>
  </p:normalViewPr>
  <p:slideViewPr>
    <p:cSldViewPr snapToGrid="0" snapToObjects="1">
      <p:cViewPr varScale="1">
        <p:scale>
          <a:sx n="99" d="100"/>
          <a:sy n="99" d="100"/>
        </p:scale>
        <p:origin x="184" y="7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123519900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295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0077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7791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84817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82228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9997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829000" y="772625"/>
            <a:ext cx="7146900" cy="1159800"/>
          </a:xfrm>
          <a:prstGeom prst="rect">
            <a:avLst/>
          </a:prstGeom>
        </p:spPr>
        <p:txBody>
          <a:bodyPr spcFirstLastPara="1" wrap="square" lIns="0" tIns="0" rIns="0" bIns="0" anchor="t" anchorCtr="0">
            <a:noAutofit/>
          </a:bodyPr>
          <a:lstStyle>
            <a:lvl1pPr lvl="0">
              <a:spcBef>
                <a:spcPts val="0"/>
              </a:spcBef>
              <a:spcAft>
                <a:spcPts val="0"/>
              </a:spcAft>
              <a:buSzPts val="5200"/>
              <a:buNone/>
              <a:defRPr sz="5200"/>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a:p>
        </p:txBody>
      </p:sp>
      <p:grpSp>
        <p:nvGrpSpPr>
          <p:cNvPr id="11" name="Google Shape;11;p2"/>
          <p:cNvGrpSpPr/>
          <p:nvPr/>
        </p:nvGrpSpPr>
        <p:grpSpPr>
          <a:xfrm>
            <a:off x="3409171" y="2429676"/>
            <a:ext cx="5318543" cy="7882145"/>
            <a:chOff x="3485371" y="1424851"/>
            <a:chExt cx="5318543" cy="7882145"/>
          </a:xfrm>
        </p:grpSpPr>
        <p:grpSp>
          <p:nvGrpSpPr>
            <p:cNvPr id="12" name="Google Shape;12;p2"/>
            <p:cNvGrpSpPr/>
            <p:nvPr/>
          </p:nvGrpSpPr>
          <p:grpSpPr>
            <a:xfrm>
              <a:off x="3485371" y="1958251"/>
              <a:ext cx="468816" cy="7120145"/>
              <a:chOff x="1447800" y="152400"/>
              <a:chExt cx="318597" cy="4838699"/>
            </a:xfrm>
          </p:grpSpPr>
          <p:sp>
            <p:nvSpPr>
              <p:cNvPr id="13" name="Google Shape;13;p2"/>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4" name="Google Shape;14;p2"/>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15" name="Google Shape;15;p2"/>
            <p:cNvGrpSpPr/>
            <p:nvPr/>
          </p:nvGrpSpPr>
          <p:grpSpPr>
            <a:xfrm>
              <a:off x="3808592" y="1577251"/>
              <a:ext cx="468816" cy="7120145"/>
              <a:chOff x="1600200" y="152400"/>
              <a:chExt cx="318597" cy="4838699"/>
            </a:xfrm>
          </p:grpSpPr>
          <p:sp>
            <p:nvSpPr>
              <p:cNvPr id="16" name="Google Shape;16;p2"/>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7" name="Google Shape;17;p2"/>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8" name="Google Shape;18;p2"/>
            <p:cNvGrpSpPr/>
            <p:nvPr/>
          </p:nvGrpSpPr>
          <p:grpSpPr>
            <a:xfrm>
              <a:off x="4131812" y="2186851"/>
              <a:ext cx="468816" cy="7120145"/>
              <a:chOff x="533400" y="152400"/>
              <a:chExt cx="318597" cy="4838699"/>
            </a:xfrm>
          </p:grpSpPr>
          <p:sp>
            <p:nvSpPr>
              <p:cNvPr id="19" name="Google Shape;19;p2"/>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0" name="Google Shape;20;p2"/>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21" name="Google Shape;21;p2"/>
            <p:cNvGrpSpPr/>
            <p:nvPr/>
          </p:nvGrpSpPr>
          <p:grpSpPr>
            <a:xfrm>
              <a:off x="4455033" y="1729651"/>
              <a:ext cx="468816" cy="7120145"/>
              <a:chOff x="685800" y="152400"/>
              <a:chExt cx="318597" cy="4838699"/>
            </a:xfrm>
          </p:grpSpPr>
          <p:sp>
            <p:nvSpPr>
              <p:cNvPr id="22" name="Google Shape;22;p2"/>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3" name="Google Shape;23;p2"/>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24" name="Google Shape;24;p2"/>
            <p:cNvGrpSpPr/>
            <p:nvPr/>
          </p:nvGrpSpPr>
          <p:grpSpPr>
            <a:xfrm>
              <a:off x="4778254" y="1424851"/>
              <a:ext cx="468816" cy="7120145"/>
              <a:chOff x="838200" y="152400"/>
              <a:chExt cx="318597" cy="4838699"/>
            </a:xfrm>
          </p:grpSpPr>
          <p:sp>
            <p:nvSpPr>
              <p:cNvPr id="25" name="Google Shape;25;p2"/>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6" name="Google Shape;26;p2"/>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27" name="Google Shape;27;p2"/>
            <p:cNvGrpSpPr/>
            <p:nvPr/>
          </p:nvGrpSpPr>
          <p:grpSpPr>
            <a:xfrm>
              <a:off x="5101474" y="1882051"/>
              <a:ext cx="468816" cy="7120145"/>
              <a:chOff x="990600" y="152400"/>
              <a:chExt cx="318597" cy="4838699"/>
            </a:xfrm>
          </p:grpSpPr>
          <p:sp>
            <p:nvSpPr>
              <p:cNvPr id="28" name="Google Shape;28;p2"/>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9" name="Google Shape;29;p2"/>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30" name="Google Shape;30;p2"/>
            <p:cNvGrpSpPr/>
            <p:nvPr/>
          </p:nvGrpSpPr>
          <p:grpSpPr>
            <a:xfrm>
              <a:off x="5424695" y="1729651"/>
              <a:ext cx="468816" cy="7120145"/>
              <a:chOff x="3663063" y="152400"/>
              <a:chExt cx="318597" cy="4838699"/>
            </a:xfrm>
          </p:grpSpPr>
          <p:sp>
            <p:nvSpPr>
              <p:cNvPr id="31" name="Google Shape;31;p2"/>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2" name="Google Shape;32;p2"/>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33" name="Google Shape;33;p2"/>
            <p:cNvGrpSpPr/>
            <p:nvPr/>
          </p:nvGrpSpPr>
          <p:grpSpPr>
            <a:xfrm>
              <a:off x="5747916" y="2034451"/>
              <a:ext cx="468816" cy="7120145"/>
              <a:chOff x="1295400" y="152400"/>
              <a:chExt cx="318597" cy="4838699"/>
            </a:xfrm>
          </p:grpSpPr>
          <p:sp>
            <p:nvSpPr>
              <p:cNvPr id="34" name="Google Shape;34;p2"/>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5" name="Google Shape;35;p2"/>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36" name="Google Shape;36;p2"/>
            <p:cNvGrpSpPr/>
            <p:nvPr/>
          </p:nvGrpSpPr>
          <p:grpSpPr>
            <a:xfrm>
              <a:off x="6072553" y="1958251"/>
              <a:ext cx="468816" cy="7120145"/>
              <a:chOff x="1447800" y="152400"/>
              <a:chExt cx="318597" cy="4838699"/>
            </a:xfrm>
          </p:grpSpPr>
          <p:sp>
            <p:nvSpPr>
              <p:cNvPr id="37" name="Google Shape;37;p2"/>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8" name="Google Shape;38;p2"/>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39" name="Google Shape;39;p2"/>
            <p:cNvGrpSpPr/>
            <p:nvPr/>
          </p:nvGrpSpPr>
          <p:grpSpPr>
            <a:xfrm>
              <a:off x="6395774" y="1653451"/>
              <a:ext cx="468816" cy="7120145"/>
              <a:chOff x="1600200" y="152400"/>
              <a:chExt cx="318597" cy="4838699"/>
            </a:xfrm>
          </p:grpSpPr>
          <p:sp>
            <p:nvSpPr>
              <p:cNvPr id="40" name="Google Shape;40;p2"/>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1" name="Google Shape;41;p2"/>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42" name="Google Shape;42;p2"/>
            <p:cNvGrpSpPr/>
            <p:nvPr/>
          </p:nvGrpSpPr>
          <p:grpSpPr>
            <a:xfrm>
              <a:off x="6718994" y="1424851"/>
              <a:ext cx="468816" cy="7120145"/>
              <a:chOff x="533400" y="152400"/>
              <a:chExt cx="318597" cy="4838699"/>
            </a:xfrm>
          </p:grpSpPr>
          <p:sp>
            <p:nvSpPr>
              <p:cNvPr id="43" name="Google Shape;43;p2"/>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4" name="Google Shape;44;p2"/>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45" name="Google Shape;45;p2"/>
            <p:cNvGrpSpPr/>
            <p:nvPr/>
          </p:nvGrpSpPr>
          <p:grpSpPr>
            <a:xfrm>
              <a:off x="7042215" y="1501051"/>
              <a:ext cx="468816" cy="7120145"/>
              <a:chOff x="685800" y="152400"/>
              <a:chExt cx="318597" cy="4838699"/>
            </a:xfrm>
          </p:grpSpPr>
          <p:sp>
            <p:nvSpPr>
              <p:cNvPr id="46" name="Google Shape;46;p2"/>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7" name="Google Shape;47;p2"/>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48" name="Google Shape;48;p2"/>
            <p:cNvGrpSpPr/>
            <p:nvPr/>
          </p:nvGrpSpPr>
          <p:grpSpPr>
            <a:xfrm>
              <a:off x="7365436" y="1882051"/>
              <a:ext cx="468816" cy="7120145"/>
              <a:chOff x="838200" y="152400"/>
              <a:chExt cx="318597" cy="4838699"/>
            </a:xfrm>
          </p:grpSpPr>
          <p:sp>
            <p:nvSpPr>
              <p:cNvPr id="49" name="Google Shape;49;p2"/>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0" name="Google Shape;50;p2"/>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51" name="Google Shape;51;p2"/>
            <p:cNvGrpSpPr/>
            <p:nvPr/>
          </p:nvGrpSpPr>
          <p:grpSpPr>
            <a:xfrm>
              <a:off x="7688656" y="1424851"/>
              <a:ext cx="468816" cy="7120145"/>
              <a:chOff x="990600" y="152400"/>
              <a:chExt cx="318597" cy="4838699"/>
            </a:xfrm>
          </p:grpSpPr>
          <p:sp>
            <p:nvSpPr>
              <p:cNvPr id="52" name="Google Shape;52;p2"/>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3" name="Google Shape;53;p2"/>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54" name="Google Shape;54;p2"/>
            <p:cNvGrpSpPr/>
            <p:nvPr/>
          </p:nvGrpSpPr>
          <p:grpSpPr>
            <a:xfrm>
              <a:off x="8011877" y="2186851"/>
              <a:ext cx="468816" cy="7120145"/>
              <a:chOff x="3663063" y="152400"/>
              <a:chExt cx="318597" cy="4838699"/>
            </a:xfrm>
          </p:grpSpPr>
          <p:sp>
            <p:nvSpPr>
              <p:cNvPr id="55" name="Google Shape;55;p2"/>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6" name="Google Shape;56;p2"/>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57" name="Google Shape;57;p2"/>
            <p:cNvGrpSpPr/>
            <p:nvPr/>
          </p:nvGrpSpPr>
          <p:grpSpPr>
            <a:xfrm>
              <a:off x="8335098" y="1805851"/>
              <a:ext cx="468816" cy="7120145"/>
              <a:chOff x="1295400" y="152400"/>
              <a:chExt cx="318597" cy="4838699"/>
            </a:xfrm>
          </p:grpSpPr>
          <p:sp>
            <p:nvSpPr>
              <p:cNvPr id="58" name="Google Shape;58;p2"/>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9" name="Google Shape;59;p2"/>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60"/>
        <p:cNvGrpSpPr/>
        <p:nvPr/>
      </p:nvGrpSpPr>
      <p:grpSpPr>
        <a:xfrm>
          <a:off x="0" y="0"/>
          <a:ext cx="0" cy="0"/>
          <a:chOff x="0" y="0"/>
          <a:chExt cx="0" cy="0"/>
        </a:xfrm>
      </p:grpSpPr>
      <p:sp>
        <p:nvSpPr>
          <p:cNvPr id="61" name="Google Shape;61;p3"/>
          <p:cNvSpPr txBox="1">
            <a:spLocks noGrp="1"/>
          </p:cNvSpPr>
          <p:nvPr>
            <p:ph type="ctrTitle"/>
          </p:nvPr>
        </p:nvSpPr>
        <p:spPr>
          <a:xfrm>
            <a:off x="752800" y="440350"/>
            <a:ext cx="7485900" cy="1159800"/>
          </a:xfrm>
          <a:prstGeom prst="rect">
            <a:avLst/>
          </a:prstGeom>
        </p:spPr>
        <p:txBody>
          <a:bodyPr spcFirstLastPara="1" wrap="square" lIns="0" tIns="0" rIns="0" bIns="0" anchor="b" anchorCtr="0">
            <a:noAutofit/>
          </a:bodyPr>
          <a:lstStyle>
            <a:lvl1pPr lvl="0" rtl="0">
              <a:spcBef>
                <a:spcPts val="0"/>
              </a:spcBef>
              <a:spcAft>
                <a:spcPts val="0"/>
              </a:spcAft>
              <a:buSzPts val="4600"/>
              <a:buNone/>
              <a:defRPr sz="4600"/>
            </a:lvl1pPr>
            <a:lvl2pPr lvl="1" rtl="0">
              <a:spcBef>
                <a:spcPts val="0"/>
              </a:spcBef>
              <a:spcAft>
                <a:spcPts val="0"/>
              </a:spcAft>
              <a:buSzPts val="4600"/>
              <a:buNone/>
              <a:defRPr sz="4600"/>
            </a:lvl2pPr>
            <a:lvl3pPr lvl="2" rtl="0">
              <a:spcBef>
                <a:spcPts val="0"/>
              </a:spcBef>
              <a:spcAft>
                <a:spcPts val="0"/>
              </a:spcAft>
              <a:buSzPts val="4600"/>
              <a:buNone/>
              <a:defRPr sz="4600"/>
            </a:lvl3pPr>
            <a:lvl4pPr lvl="3" rtl="0">
              <a:spcBef>
                <a:spcPts val="0"/>
              </a:spcBef>
              <a:spcAft>
                <a:spcPts val="0"/>
              </a:spcAft>
              <a:buSzPts val="4600"/>
              <a:buNone/>
              <a:defRPr sz="4600"/>
            </a:lvl4pPr>
            <a:lvl5pPr lvl="4" rtl="0">
              <a:spcBef>
                <a:spcPts val="0"/>
              </a:spcBef>
              <a:spcAft>
                <a:spcPts val="0"/>
              </a:spcAft>
              <a:buSzPts val="4600"/>
              <a:buNone/>
              <a:defRPr sz="4600"/>
            </a:lvl5pPr>
            <a:lvl6pPr lvl="5" rtl="0">
              <a:spcBef>
                <a:spcPts val="0"/>
              </a:spcBef>
              <a:spcAft>
                <a:spcPts val="0"/>
              </a:spcAft>
              <a:buSzPts val="4600"/>
              <a:buNone/>
              <a:defRPr sz="4600"/>
            </a:lvl6pPr>
            <a:lvl7pPr lvl="6" rtl="0">
              <a:spcBef>
                <a:spcPts val="0"/>
              </a:spcBef>
              <a:spcAft>
                <a:spcPts val="0"/>
              </a:spcAft>
              <a:buSzPts val="4600"/>
              <a:buNone/>
              <a:defRPr sz="4600"/>
            </a:lvl7pPr>
            <a:lvl8pPr lvl="7" rtl="0">
              <a:spcBef>
                <a:spcPts val="0"/>
              </a:spcBef>
              <a:spcAft>
                <a:spcPts val="0"/>
              </a:spcAft>
              <a:buSzPts val="4600"/>
              <a:buNone/>
              <a:defRPr sz="4600"/>
            </a:lvl8pPr>
            <a:lvl9pPr lvl="8" rtl="0">
              <a:spcBef>
                <a:spcPts val="0"/>
              </a:spcBef>
              <a:spcAft>
                <a:spcPts val="0"/>
              </a:spcAft>
              <a:buSzPts val="4600"/>
              <a:buNone/>
              <a:defRPr sz="4600"/>
            </a:lvl9pPr>
          </a:lstStyle>
          <a:p>
            <a:endParaRPr/>
          </a:p>
        </p:txBody>
      </p:sp>
      <p:sp>
        <p:nvSpPr>
          <p:cNvPr id="62" name="Google Shape;62;p3"/>
          <p:cNvSpPr txBox="1">
            <a:spLocks noGrp="1"/>
          </p:cNvSpPr>
          <p:nvPr>
            <p:ph type="subTitle" idx="1"/>
          </p:nvPr>
        </p:nvSpPr>
        <p:spPr>
          <a:xfrm>
            <a:off x="752800" y="1697054"/>
            <a:ext cx="7485900" cy="784800"/>
          </a:xfrm>
          <a:prstGeom prst="rect">
            <a:avLst/>
          </a:prstGeom>
        </p:spPr>
        <p:txBody>
          <a:bodyPr spcFirstLastPara="1" wrap="square" lIns="0" tIns="0" rIns="0" bIns="0" anchor="t" anchorCtr="0">
            <a:noAutofit/>
          </a:bodyPr>
          <a:lstStyle>
            <a:lvl1pPr lvl="0" rtl="0">
              <a:spcBef>
                <a:spcPts val="0"/>
              </a:spcBef>
              <a:spcAft>
                <a:spcPts val="0"/>
              </a:spcAft>
              <a:buSzPts val="1400"/>
              <a:buNone/>
              <a:defRPr>
                <a:solidFill>
                  <a:schemeClr val="accent5"/>
                </a:solidFill>
              </a:defRPr>
            </a:lvl1pPr>
            <a:lvl2pPr lvl="1" rtl="0">
              <a:spcBef>
                <a:spcPts val="1000"/>
              </a:spcBef>
              <a:spcAft>
                <a:spcPts val="0"/>
              </a:spcAft>
              <a:buSzPts val="3000"/>
              <a:buNone/>
              <a:defRPr sz="3000">
                <a:solidFill>
                  <a:schemeClr val="accent5"/>
                </a:solidFill>
              </a:defRPr>
            </a:lvl2pPr>
            <a:lvl3pPr lvl="2" rtl="0">
              <a:spcBef>
                <a:spcPts val="1000"/>
              </a:spcBef>
              <a:spcAft>
                <a:spcPts val="0"/>
              </a:spcAft>
              <a:buSzPts val="3000"/>
              <a:buNone/>
              <a:defRPr sz="3000">
                <a:solidFill>
                  <a:schemeClr val="accent5"/>
                </a:solidFill>
              </a:defRPr>
            </a:lvl3pPr>
            <a:lvl4pPr lvl="3" rtl="0">
              <a:spcBef>
                <a:spcPts val="1000"/>
              </a:spcBef>
              <a:spcAft>
                <a:spcPts val="0"/>
              </a:spcAft>
              <a:buClr>
                <a:schemeClr val="accent5"/>
              </a:buClr>
              <a:buSzPts val="3000"/>
              <a:buNone/>
              <a:defRPr sz="3000">
                <a:solidFill>
                  <a:schemeClr val="accent5"/>
                </a:solidFill>
              </a:defRPr>
            </a:lvl4pPr>
            <a:lvl5pPr lvl="4" rtl="0">
              <a:spcBef>
                <a:spcPts val="1000"/>
              </a:spcBef>
              <a:spcAft>
                <a:spcPts val="0"/>
              </a:spcAft>
              <a:buClr>
                <a:schemeClr val="accent5"/>
              </a:buClr>
              <a:buSzPts val="3000"/>
              <a:buNone/>
              <a:defRPr sz="3000">
                <a:solidFill>
                  <a:schemeClr val="accent5"/>
                </a:solidFill>
              </a:defRPr>
            </a:lvl5pPr>
            <a:lvl6pPr lvl="5" rtl="0">
              <a:spcBef>
                <a:spcPts val="1000"/>
              </a:spcBef>
              <a:spcAft>
                <a:spcPts val="0"/>
              </a:spcAft>
              <a:buClr>
                <a:schemeClr val="accent5"/>
              </a:buClr>
              <a:buSzPts val="3000"/>
              <a:buNone/>
              <a:defRPr sz="3000">
                <a:solidFill>
                  <a:schemeClr val="accent5"/>
                </a:solidFill>
              </a:defRPr>
            </a:lvl6pPr>
            <a:lvl7pPr lvl="6" rtl="0">
              <a:spcBef>
                <a:spcPts val="1000"/>
              </a:spcBef>
              <a:spcAft>
                <a:spcPts val="0"/>
              </a:spcAft>
              <a:buClr>
                <a:schemeClr val="accent5"/>
              </a:buClr>
              <a:buSzPts val="3000"/>
              <a:buNone/>
              <a:defRPr sz="3000">
                <a:solidFill>
                  <a:schemeClr val="accent5"/>
                </a:solidFill>
              </a:defRPr>
            </a:lvl7pPr>
            <a:lvl8pPr lvl="7" rtl="0">
              <a:spcBef>
                <a:spcPts val="1000"/>
              </a:spcBef>
              <a:spcAft>
                <a:spcPts val="0"/>
              </a:spcAft>
              <a:buClr>
                <a:schemeClr val="accent5"/>
              </a:buClr>
              <a:buSzPts val="3000"/>
              <a:buNone/>
              <a:defRPr sz="3000">
                <a:solidFill>
                  <a:schemeClr val="accent5"/>
                </a:solidFill>
              </a:defRPr>
            </a:lvl8pPr>
            <a:lvl9pPr lvl="8" rtl="0">
              <a:spcBef>
                <a:spcPts val="1000"/>
              </a:spcBef>
              <a:spcAft>
                <a:spcPts val="1000"/>
              </a:spcAft>
              <a:buClr>
                <a:schemeClr val="accent5"/>
              </a:buClr>
              <a:buSzPts val="3000"/>
              <a:buNone/>
              <a:defRPr sz="3000">
                <a:solidFill>
                  <a:schemeClr val="accent5"/>
                </a:solidFill>
              </a:defRPr>
            </a:lvl9pPr>
          </a:lstStyle>
          <a:p>
            <a:endParaRPr/>
          </a:p>
        </p:txBody>
      </p:sp>
      <p:grpSp>
        <p:nvGrpSpPr>
          <p:cNvPr id="63" name="Google Shape;63;p3"/>
          <p:cNvGrpSpPr/>
          <p:nvPr/>
        </p:nvGrpSpPr>
        <p:grpSpPr>
          <a:xfrm>
            <a:off x="3409171" y="2429676"/>
            <a:ext cx="5318543" cy="7882145"/>
            <a:chOff x="3485371" y="1424851"/>
            <a:chExt cx="5318543" cy="7882145"/>
          </a:xfrm>
        </p:grpSpPr>
        <p:grpSp>
          <p:nvGrpSpPr>
            <p:cNvPr id="64" name="Google Shape;64;p3"/>
            <p:cNvGrpSpPr/>
            <p:nvPr/>
          </p:nvGrpSpPr>
          <p:grpSpPr>
            <a:xfrm>
              <a:off x="3485371" y="1958251"/>
              <a:ext cx="468816" cy="7120145"/>
              <a:chOff x="1447800" y="152400"/>
              <a:chExt cx="318597" cy="4838699"/>
            </a:xfrm>
          </p:grpSpPr>
          <p:sp>
            <p:nvSpPr>
              <p:cNvPr id="65" name="Google Shape;65;p3"/>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6" name="Google Shape;66;p3"/>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67" name="Google Shape;67;p3"/>
            <p:cNvGrpSpPr/>
            <p:nvPr/>
          </p:nvGrpSpPr>
          <p:grpSpPr>
            <a:xfrm>
              <a:off x="3808592" y="1577251"/>
              <a:ext cx="468816" cy="7120145"/>
              <a:chOff x="1600200" y="152400"/>
              <a:chExt cx="318597" cy="4838699"/>
            </a:xfrm>
          </p:grpSpPr>
          <p:sp>
            <p:nvSpPr>
              <p:cNvPr id="68" name="Google Shape;68;p3"/>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9" name="Google Shape;69;p3"/>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70" name="Google Shape;70;p3"/>
            <p:cNvGrpSpPr/>
            <p:nvPr/>
          </p:nvGrpSpPr>
          <p:grpSpPr>
            <a:xfrm>
              <a:off x="4131812" y="2186851"/>
              <a:ext cx="468816" cy="7120145"/>
              <a:chOff x="533400" y="152400"/>
              <a:chExt cx="318597" cy="4838699"/>
            </a:xfrm>
          </p:grpSpPr>
          <p:sp>
            <p:nvSpPr>
              <p:cNvPr id="71" name="Google Shape;71;p3"/>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2" name="Google Shape;72;p3"/>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73" name="Google Shape;73;p3"/>
            <p:cNvGrpSpPr/>
            <p:nvPr/>
          </p:nvGrpSpPr>
          <p:grpSpPr>
            <a:xfrm>
              <a:off x="4455033" y="1729651"/>
              <a:ext cx="468816" cy="7120145"/>
              <a:chOff x="685800" y="152400"/>
              <a:chExt cx="318597" cy="4838699"/>
            </a:xfrm>
          </p:grpSpPr>
          <p:sp>
            <p:nvSpPr>
              <p:cNvPr id="74" name="Google Shape;74;p3"/>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5" name="Google Shape;75;p3"/>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76" name="Google Shape;76;p3"/>
            <p:cNvGrpSpPr/>
            <p:nvPr/>
          </p:nvGrpSpPr>
          <p:grpSpPr>
            <a:xfrm>
              <a:off x="4778254" y="1424851"/>
              <a:ext cx="468816" cy="7120145"/>
              <a:chOff x="838200" y="152400"/>
              <a:chExt cx="318597" cy="4838699"/>
            </a:xfrm>
          </p:grpSpPr>
          <p:sp>
            <p:nvSpPr>
              <p:cNvPr id="77" name="Google Shape;77;p3"/>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8" name="Google Shape;78;p3"/>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79" name="Google Shape;79;p3"/>
            <p:cNvGrpSpPr/>
            <p:nvPr/>
          </p:nvGrpSpPr>
          <p:grpSpPr>
            <a:xfrm>
              <a:off x="5101474" y="1882051"/>
              <a:ext cx="468816" cy="7120145"/>
              <a:chOff x="990600" y="152400"/>
              <a:chExt cx="318597" cy="4838699"/>
            </a:xfrm>
          </p:grpSpPr>
          <p:sp>
            <p:nvSpPr>
              <p:cNvPr id="80" name="Google Shape;80;p3"/>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81" name="Google Shape;81;p3"/>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82" name="Google Shape;82;p3"/>
            <p:cNvGrpSpPr/>
            <p:nvPr/>
          </p:nvGrpSpPr>
          <p:grpSpPr>
            <a:xfrm>
              <a:off x="5424695" y="1729651"/>
              <a:ext cx="468816" cy="7120145"/>
              <a:chOff x="3663063" y="152400"/>
              <a:chExt cx="318597" cy="4838699"/>
            </a:xfrm>
          </p:grpSpPr>
          <p:sp>
            <p:nvSpPr>
              <p:cNvPr id="83" name="Google Shape;83;p3"/>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84" name="Google Shape;84;p3"/>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85" name="Google Shape;85;p3"/>
            <p:cNvGrpSpPr/>
            <p:nvPr/>
          </p:nvGrpSpPr>
          <p:grpSpPr>
            <a:xfrm>
              <a:off x="5747916" y="2034451"/>
              <a:ext cx="468816" cy="7120145"/>
              <a:chOff x="1295400" y="152400"/>
              <a:chExt cx="318597" cy="4838699"/>
            </a:xfrm>
          </p:grpSpPr>
          <p:sp>
            <p:nvSpPr>
              <p:cNvPr id="86" name="Google Shape;86;p3"/>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87" name="Google Shape;87;p3"/>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88" name="Google Shape;88;p3"/>
            <p:cNvGrpSpPr/>
            <p:nvPr/>
          </p:nvGrpSpPr>
          <p:grpSpPr>
            <a:xfrm>
              <a:off x="6072553" y="1958251"/>
              <a:ext cx="468816" cy="7120145"/>
              <a:chOff x="1447800" y="152400"/>
              <a:chExt cx="318597" cy="4838699"/>
            </a:xfrm>
          </p:grpSpPr>
          <p:sp>
            <p:nvSpPr>
              <p:cNvPr id="89" name="Google Shape;89;p3"/>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90" name="Google Shape;90;p3"/>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91" name="Google Shape;91;p3"/>
            <p:cNvGrpSpPr/>
            <p:nvPr/>
          </p:nvGrpSpPr>
          <p:grpSpPr>
            <a:xfrm>
              <a:off x="6395774" y="1653451"/>
              <a:ext cx="468816" cy="7120145"/>
              <a:chOff x="1600200" y="152400"/>
              <a:chExt cx="318597" cy="4838699"/>
            </a:xfrm>
          </p:grpSpPr>
          <p:sp>
            <p:nvSpPr>
              <p:cNvPr id="92" name="Google Shape;92;p3"/>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93" name="Google Shape;93;p3"/>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94" name="Google Shape;94;p3"/>
            <p:cNvGrpSpPr/>
            <p:nvPr/>
          </p:nvGrpSpPr>
          <p:grpSpPr>
            <a:xfrm>
              <a:off x="6718994" y="1424851"/>
              <a:ext cx="468816" cy="7120145"/>
              <a:chOff x="533400" y="152400"/>
              <a:chExt cx="318597" cy="4838699"/>
            </a:xfrm>
          </p:grpSpPr>
          <p:sp>
            <p:nvSpPr>
              <p:cNvPr id="95" name="Google Shape;95;p3"/>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96" name="Google Shape;96;p3"/>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97" name="Google Shape;97;p3"/>
            <p:cNvGrpSpPr/>
            <p:nvPr/>
          </p:nvGrpSpPr>
          <p:grpSpPr>
            <a:xfrm>
              <a:off x="7042215" y="1501051"/>
              <a:ext cx="468816" cy="7120145"/>
              <a:chOff x="685800" y="152400"/>
              <a:chExt cx="318597" cy="4838699"/>
            </a:xfrm>
          </p:grpSpPr>
          <p:sp>
            <p:nvSpPr>
              <p:cNvPr id="98" name="Google Shape;98;p3"/>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99" name="Google Shape;99;p3"/>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100" name="Google Shape;100;p3"/>
            <p:cNvGrpSpPr/>
            <p:nvPr/>
          </p:nvGrpSpPr>
          <p:grpSpPr>
            <a:xfrm>
              <a:off x="7365436" y="1882051"/>
              <a:ext cx="468816" cy="7120145"/>
              <a:chOff x="838200" y="152400"/>
              <a:chExt cx="318597" cy="4838699"/>
            </a:xfrm>
          </p:grpSpPr>
          <p:sp>
            <p:nvSpPr>
              <p:cNvPr id="101" name="Google Shape;101;p3"/>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02" name="Google Shape;102;p3"/>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103" name="Google Shape;103;p3"/>
            <p:cNvGrpSpPr/>
            <p:nvPr/>
          </p:nvGrpSpPr>
          <p:grpSpPr>
            <a:xfrm>
              <a:off x="7688656" y="1424851"/>
              <a:ext cx="468816" cy="7120145"/>
              <a:chOff x="990600" y="152400"/>
              <a:chExt cx="318597" cy="4838699"/>
            </a:xfrm>
          </p:grpSpPr>
          <p:sp>
            <p:nvSpPr>
              <p:cNvPr id="104" name="Google Shape;104;p3"/>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05" name="Google Shape;105;p3"/>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106" name="Google Shape;106;p3"/>
            <p:cNvGrpSpPr/>
            <p:nvPr/>
          </p:nvGrpSpPr>
          <p:grpSpPr>
            <a:xfrm>
              <a:off x="8011877" y="2186851"/>
              <a:ext cx="468816" cy="7120145"/>
              <a:chOff x="3663063" y="152400"/>
              <a:chExt cx="318597" cy="4838699"/>
            </a:xfrm>
          </p:grpSpPr>
          <p:sp>
            <p:nvSpPr>
              <p:cNvPr id="107" name="Google Shape;107;p3"/>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08" name="Google Shape;108;p3"/>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109" name="Google Shape;109;p3"/>
            <p:cNvGrpSpPr/>
            <p:nvPr/>
          </p:nvGrpSpPr>
          <p:grpSpPr>
            <a:xfrm>
              <a:off x="8335098" y="1805851"/>
              <a:ext cx="468816" cy="7120145"/>
              <a:chOff x="1295400" y="152400"/>
              <a:chExt cx="318597" cy="4838699"/>
            </a:xfrm>
          </p:grpSpPr>
          <p:sp>
            <p:nvSpPr>
              <p:cNvPr id="110" name="Google Shape;110;p3"/>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11" name="Google Shape;111;p3"/>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12"/>
        <p:cNvGrpSpPr/>
        <p:nvPr/>
      </p:nvGrpSpPr>
      <p:grpSpPr>
        <a:xfrm>
          <a:off x="0" y="0"/>
          <a:ext cx="0" cy="0"/>
          <a:chOff x="0" y="0"/>
          <a:chExt cx="0" cy="0"/>
        </a:xfrm>
      </p:grpSpPr>
      <p:sp>
        <p:nvSpPr>
          <p:cNvPr id="113" name="Google Shape;113;p4"/>
          <p:cNvSpPr txBox="1">
            <a:spLocks noGrp="1"/>
          </p:cNvSpPr>
          <p:nvPr>
            <p:ph type="body" idx="1"/>
          </p:nvPr>
        </p:nvSpPr>
        <p:spPr>
          <a:xfrm>
            <a:off x="1652750" y="2161800"/>
            <a:ext cx="5838300" cy="819900"/>
          </a:xfrm>
          <a:prstGeom prst="rect">
            <a:avLst/>
          </a:prstGeom>
        </p:spPr>
        <p:txBody>
          <a:bodyPr spcFirstLastPara="1" wrap="square" lIns="0" tIns="0" rIns="0" bIns="0" anchor="ctr" anchorCtr="0">
            <a:noAutofit/>
          </a:bodyPr>
          <a:lstStyle>
            <a:lvl1pPr marL="457200" lvl="0" indent="-406400" algn="ctr" rtl="0">
              <a:lnSpc>
                <a:spcPct val="115000"/>
              </a:lnSpc>
              <a:spcBef>
                <a:spcPts val="600"/>
              </a:spcBef>
              <a:spcAft>
                <a:spcPts val="0"/>
              </a:spcAft>
              <a:buSzPts val="2800"/>
              <a:buFont typeface="Mali"/>
              <a:buChar char="✘"/>
              <a:defRPr sz="2800">
                <a:latin typeface="Mali"/>
                <a:ea typeface="Mali"/>
                <a:cs typeface="Mali"/>
                <a:sym typeface="Mali"/>
              </a:defRPr>
            </a:lvl1pPr>
            <a:lvl2pPr marL="914400" lvl="1" indent="-406400" algn="ctr" rtl="0">
              <a:lnSpc>
                <a:spcPct val="115000"/>
              </a:lnSpc>
              <a:spcBef>
                <a:spcPts val="1000"/>
              </a:spcBef>
              <a:spcAft>
                <a:spcPts val="0"/>
              </a:spcAft>
              <a:buSzPts val="2800"/>
              <a:buFont typeface="Mali"/>
              <a:buChar char="-"/>
              <a:defRPr sz="2800">
                <a:latin typeface="Mali"/>
                <a:ea typeface="Mali"/>
                <a:cs typeface="Mali"/>
                <a:sym typeface="Mali"/>
              </a:defRPr>
            </a:lvl2pPr>
            <a:lvl3pPr marL="1371600" lvl="2" indent="-406400" algn="ctr" rtl="0">
              <a:lnSpc>
                <a:spcPct val="115000"/>
              </a:lnSpc>
              <a:spcBef>
                <a:spcPts val="1000"/>
              </a:spcBef>
              <a:spcAft>
                <a:spcPts val="0"/>
              </a:spcAft>
              <a:buSzPts val="2800"/>
              <a:buFont typeface="Mali"/>
              <a:buChar char="-"/>
              <a:defRPr sz="2800">
                <a:latin typeface="Mali"/>
                <a:ea typeface="Mali"/>
                <a:cs typeface="Mali"/>
                <a:sym typeface="Mali"/>
              </a:defRPr>
            </a:lvl3pPr>
            <a:lvl4pPr marL="1828800" lvl="3" indent="-406400" algn="ctr" rtl="0">
              <a:lnSpc>
                <a:spcPct val="115000"/>
              </a:lnSpc>
              <a:spcBef>
                <a:spcPts val="1000"/>
              </a:spcBef>
              <a:spcAft>
                <a:spcPts val="0"/>
              </a:spcAft>
              <a:buSzPts val="2800"/>
              <a:buFont typeface="Mali"/>
              <a:buChar char="●"/>
              <a:defRPr sz="2800">
                <a:latin typeface="Mali"/>
                <a:ea typeface="Mali"/>
                <a:cs typeface="Mali"/>
                <a:sym typeface="Mali"/>
              </a:defRPr>
            </a:lvl4pPr>
            <a:lvl5pPr marL="2286000" lvl="4" indent="-406400" algn="ctr" rtl="0">
              <a:lnSpc>
                <a:spcPct val="115000"/>
              </a:lnSpc>
              <a:spcBef>
                <a:spcPts val="1000"/>
              </a:spcBef>
              <a:spcAft>
                <a:spcPts val="0"/>
              </a:spcAft>
              <a:buSzPts val="2800"/>
              <a:buFont typeface="Mali"/>
              <a:buChar char="○"/>
              <a:defRPr sz="2800">
                <a:latin typeface="Mali"/>
                <a:ea typeface="Mali"/>
                <a:cs typeface="Mali"/>
                <a:sym typeface="Mali"/>
              </a:defRPr>
            </a:lvl5pPr>
            <a:lvl6pPr marL="2743200" lvl="5" indent="-406400" algn="ctr" rtl="0">
              <a:lnSpc>
                <a:spcPct val="115000"/>
              </a:lnSpc>
              <a:spcBef>
                <a:spcPts val="1000"/>
              </a:spcBef>
              <a:spcAft>
                <a:spcPts val="0"/>
              </a:spcAft>
              <a:buSzPts val="2800"/>
              <a:buFont typeface="Mali"/>
              <a:buChar char="■"/>
              <a:defRPr sz="2800">
                <a:latin typeface="Mali"/>
                <a:ea typeface="Mali"/>
                <a:cs typeface="Mali"/>
                <a:sym typeface="Mali"/>
              </a:defRPr>
            </a:lvl6pPr>
            <a:lvl7pPr marL="3200400" lvl="6" indent="-406400" algn="ctr" rtl="0">
              <a:lnSpc>
                <a:spcPct val="115000"/>
              </a:lnSpc>
              <a:spcBef>
                <a:spcPts val="1000"/>
              </a:spcBef>
              <a:spcAft>
                <a:spcPts val="0"/>
              </a:spcAft>
              <a:buSzPts val="2800"/>
              <a:buFont typeface="Mali"/>
              <a:buChar char="●"/>
              <a:defRPr sz="2800">
                <a:latin typeface="Mali"/>
                <a:ea typeface="Mali"/>
                <a:cs typeface="Mali"/>
                <a:sym typeface="Mali"/>
              </a:defRPr>
            </a:lvl7pPr>
            <a:lvl8pPr marL="3657600" lvl="7" indent="-406400" algn="ctr" rtl="0">
              <a:lnSpc>
                <a:spcPct val="115000"/>
              </a:lnSpc>
              <a:spcBef>
                <a:spcPts val="1000"/>
              </a:spcBef>
              <a:spcAft>
                <a:spcPts val="0"/>
              </a:spcAft>
              <a:buSzPts val="2800"/>
              <a:buFont typeface="Mali"/>
              <a:buChar char="○"/>
              <a:defRPr sz="2800">
                <a:latin typeface="Mali"/>
                <a:ea typeface="Mali"/>
                <a:cs typeface="Mali"/>
                <a:sym typeface="Mali"/>
              </a:defRPr>
            </a:lvl8pPr>
            <a:lvl9pPr marL="4114800" lvl="8" indent="-406400" algn="ctr">
              <a:lnSpc>
                <a:spcPct val="115000"/>
              </a:lnSpc>
              <a:spcBef>
                <a:spcPts val="1000"/>
              </a:spcBef>
              <a:spcAft>
                <a:spcPts val="1000"/>
              </a:spcAft>
              <a:buSzPts val="2800"/>
              <a:buFont typeface="Mali"/>
              <a:buChar char="■"/>
              <a:defRPr sz="2800">
                <a:latin typeface="Mali"/>
                <a:ea typeface="Mali"/>
                <a:cs typeface="Mali"/>
                <a:sym typeface="Mali"/>
              </a:defRPr>
            </a:lvl9pPr>
          </a:lstStyle>
          <a:p>
            <a:endParaRPr/>
          </a:p>
        </p:txBody>
      </p:sp>
      <p:sp>
        <p:nvSpPr>
          <p:cNvPr id="114" name="Google Shape;114;p4"/>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15" name="Google Shape;115;p4"/>
          <p:cNvGrpSpPr/>
          <p:nvPr/>
        </p:nvGrpSpPr>
        <p:grpSpPr>
          <a:xfrm rot="599924">
            <a:off x="3521476" y="4047637"/>
            <a:ext cx="468832" cy="7120389"/>
            <a:chOff x="1447800" y="152400"/>
            <a:chExt cx="318597" cy="4838699"/>
          </a:xfrm>
        </p:grpSpPr>
        <p:sp>
          <p:nvSpPr>
            <p:cNvPr id="116" name="Google Shape;116;p4"/>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17" name="Google Shape;117;p4"/>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118" name="Google Shape;118;p4"/>
          <p:cNvGrpSpPr/>
          <p:nvPr/>
        </p:nvGrpSpPr>
        <p:grpSpPr>
          <a:xfrm rot="1200084">
            <a:off x="1203519" y="3607342"/>
            <a:ext cx="468801" cy="7119911"/>
            <a:chOff x="1600200" y="152400"/>
            <a:chExt cx="318597" cy="4838699"/>
          </a:xfrm>
        </p:grpSpPr>
        <p:sp>
          <p:nvSpPr>
            <p:cNvPr id="119" name="Google Shape;119;p4"/>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0" name="Google Shape;120;p4"/>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21" name="Google Shape;121;p4"/>
          <p:cNvGrpSpPr/>
          <p:nvPr/>
        </p:nvGrpSpPr>
        <p:grpSpPr>
          <a:xfrm rot="1799848">
            <a:off x="34414" y="3701307"/>
            <a:ext cx="468820" cy="7120207"/>
            <a:chOff x="533400" y="152400"/>
            <a:chExt cx="318597" cy="4838699"/>
          </a:xfrm>
        </p:grpSpPr>
        <p:sp>
          <p:nvSpPr>
            <p:cNvPr id="122" name="Google Shape;122;p4"/>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3" name="Google Shape;123;p4"/>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124" name="Google Shape;124;p4"/>
          <p:cNvGrpSpPr/>
          <p:nvPr/>
        </p:nvGrpSpPr>
        <p:grpSpPr>
          <a:xfrm rot="2399941">
            <a:off x="-1049427" y="2658217"/>
            <a:ext cx="468795" cy="7119825"/>
            <a:chOff x="685800" y="152400"/>
            <a:chExt cx="318597" cy="4838699"/>
          </a:xfrm>
        </p:grpSpPr>
        <p:sp>
          <p:nvSpPr>
            <p:cNvPr id="125" name="Google Shape;125;p4"/>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6" name="Google Shape;126;p4"/>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127" name="Google Shape;127;p4"/>
          <p:cNvGrpSpPr/>
          <p:nvPr/>
        </p:nvGrpSpPr>
        <p:grpSpPr>
          <a:xfrm rot="2999880">
            <a:off x="-1706982" y="917344"/>
            <a:ext cx="468816" cy="7120136"/>
            <a:chOff x="838200" y="152400"/>
            <a:chExt cx="318597" cy="4838699"/>
          </a:xfrm>
        </p:grpSpPr>
        <p:sp>
          <p:nvSpPr>
            <p:cNvPr id="128" name="Google Shape;128;p4"/>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9" name="Google Shape;129;p4"/>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130" name="Google Shape;130;p4"/>
          <p:cNvGrpSpPr/>
          <p:nvPr/>
        </p:nvGrpSpPr>
        <p:grpSpPr>
          <a:xfrm rot="3600035">
            <a:off x="-2254612" y="80296"/>
            <a:ext cx="468793" cy="7119788"/>
            <a:chOff x="990600" y="152400"/>
            <a:chExt cx="318597" cy="4838699"/>
          </a:xfrm>
        </p:grpSpPr>
        <p:sp>
          <p:nvSpPr>
            <p:cNvPr id="131" name="Google Shape;131;p4"/>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32" name="Google Shape;132;p4"/>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133" name="Google Shape;133;p4"/>
          <p:cNvGrpSpPr/>
          <p:nvPr/>
        </p:nvGrpSpPr>
        <p:grpSpPr>
          <a:xfrm rot="5400000">
            <a:off x="-2254612" y="-2303662"/>
            <a:ext cx="468784" cy="7119661"/>
            <a:chOff x="3663063" y="152400"/>
            <a:chExt cx="318597" cy="4838699"/>
          </a:xfrm>
        </p:grpSpPr>
        <p:sp>
          <p:nvSpPr>
            <p:cNvPr id="134" name="Google Shape;134;p4"/>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35" name="Google Shape;135;p4"/>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136" name="Google Shape;136;p4"/>
          <p:cNvGrpSpPr/>
          <p:nvPr/>
        </p:nvGrpSpPr>
        <p:grpSpPr>
          <a:xfrm rot="4800076">
            <a:off x="-1784050" y="-2583919"/>
            <a:ext cx="468832" cy="7120389"/>
            <a:chOff x="1295400" y="152400"/>
            <a:chExt cx="318597" cy="4838699"/>
          </a:xfrm>
        </p:grpSpPr>
        <p:sp>
          <p:nvSpPr>
            <p:cNvPr id="137" name="Google Shape;137;p4"/>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38" name="Google Shape;138;p4"/>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139" name="Google Shape;139;p4"/>
          <p:cNvGrpSpPr/>
          <p:nvPr/>
        </p:nvGrpSpPr>
        <p:grpSpPr>
          <a:xfrm rot="-10579780">
            <a:off x="6292864" y="-6220883"/>
            <a:ext cx="468822" cy="7120233"/>
            <a:chOff x="1447800" y="152400"/>
            <a:chExt cx="318597" cy="4838699"/>
          </a:xfrm>
        </p:grpSpPr>
        <p:sp>
          <p:nvSpPr>
            <p:cNvPr id="140" name="Google Shape;140;p4"/>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41" name="Google Shape;141;p4"/>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142" name="Google Shape;142;p4"/>
          <p:cNvGrpSpPr/>
          <p:nvPr/>
        </p:nvGrpSpPr>
        <p:grpSpPr>
          <a:xfrm rot="-9950062">
            <a:off x="7352097" y="-5550575"/>
            <a:ext cx="468798" cy="7119870"/>
            <a:chOff x="1600200" y="152400"/>
            <a:chExt cx="318597" cy="4838699"/>
          </a:xfrm>
        </p:grpSpPr>
        <p:sp>
          <p:nvSpPr>
            <p:cNvPr id="143" name="Google Shape;143;p4"/>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44" name="Google Shape;144;p4"/>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45" name="Google Shape;145;p4"/>
          <p:cNvGrpSpPr/>
          <p:nvPr/>
        </p:nvGrpSpPr>
        <p:grpSpPr>
          <a:xfrm rot="-8674393">
            <a:off x="9511353" y="-5246133"/>
            <a:ext cx="468831" cy="7120371"/>
            <a:chOff x="533400" y="152400"/>
            <a:chExt cx="318597" cy="4838699"/>
          </a:xfrm>
        </p:grpSpPr>
        <p:sp>
          <p:nvSpPr>
            <p:cNvPr id="146" name="Google Shape;146;p4"/>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47" name="Google Shape;147;p4"/>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148" name="Google Shape;148;p4"/>
          <p:cNvGrpSpPr/>
          <p:nvPr/>
        </p:nvGrpSpPr>
        <p:grpSpPr>
          <a:xfrm rot="-7873507">
            <a:off x="10561410" y="-3573826"/>
            <a:ext cx="468793" cy="7119801"/>
            <a:chOff x="685800" y="152400"/>
            <a:chExt cx="318597" cy="4838699"/>
          </a:xfrm>
        </p:grpSpPr>
        <p:sp>
          <p:nvSpPr>
            <p:cNvPr id="149" name="Google Shape;149;p4"/>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0" name="Google Shape;150;p4"/>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151" name="Google Shape;151;p4"/>
          <p:cNvGrpSpPr/>
          <p:nvPr/>
        </p:nvGrpSpPr>
        <p:grpSpPr>
          <a:xfrm rot="-7606867">
            <a:off x="10496000" y="-2583904"/>
            <a:ext cx="468829" cy="7120347"/>
            <a:chOff x="838200" y="152400"/>
            <a:chExt cx="318597" cy="4838699"/>
          </a:xfrm>
        </p:grpSpPr>
        <p:sp>
          <p:nvSpPr>
            <p:cNvPr id="152" name="Google Shape;152;p4"/>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3" name="Google Shape;153;p4"/>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154" name="Google Shape;154;p4"/>
          <p:cNvGrpSpPr/>
          <p:nvPr/>
        </p:nvGrpSpPr>
        <p:grpSpPr>
          <a:xfrm rot="-5400000">
            <a:off x="11193572" y="80361"/>
            <a:ext cx="468784" cy="7119661"/>
            <a:chOff x="990600" y="152400"/>
            <a:chExt cx="318597" cy="4838699"/>
          </a:xfrm>
        </p:grpSpPr>
        <p:sp>
          <p:nvSpPr>
            <p:cNvPr id="155" name="Google Shape;155;p4"/>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6" name="Google Shape;156;p4"/>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157" name="Google Shape;157;p4"/>
          <p:cNvGrpSpPr/>
          <p:nvPr/>
        </p:nvGrpSpPr>
        <p:grpSpPr>
          <a:xfrm rot="-5400000">
            <a:off x="11650769" y="454778"/>
            <a:ext cx="468784" cy="7119661"/>
            <a:chOff x="3663063" y="152400"/>
            <a:chExt cx="318597" cy="4838699"/>
          </a:xfrm>
        </p:grpSpPr>
        <p:sp>
          <p:nvSpPr>
            <p:cNvPr id="158" name="Google Shape;158;p4"/>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9" name="Google Shape;159;p4"/>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160" name="Google Shape;160;p4"/>
          <p:cNvGrpSpPr/>
          <p:nvPr/>
        </p:nvGrpSpPr>
        <p:grpSpPr>
          <a:xfrm rot="-3998544">
            <a:off x="10865416" y="2410833"/>
            <a:ext cx="468813" cy="7120102"/>
            <a:chOff x="1295400" y="152400"/>
            <a:chExt cx="318597" cy="4838699"/>
          </a:xfrm>
        </p:grpSpPr>
        <p:sp>
          <p:nvSpPr>
            <p:cNvPr id="161" name="Google Shape;161;p4"/>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62" name="Google Shape;162;p4"/>
            <p:cNvPicPr preferRelativeResize="0"/>
            <p:nvPr/>
          </p:nvPicPr>
          <p:blipFill>
            <a:blip r:embed="rId2">
              <a:alphaModFix/>
            </a:blip>
            <a:stretch>
              <a:fillRect/>
            </a:stretch>
          </p:blipFill>
          <p:spPr>
            <a:xfrm>
              <a:off x="1295400" y="152400"/>
              <a:ext cx="318597" cy="4838699"/>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4"/>
        <p:cNvGrpSpPr/>
        <p:nvPr/>
      </p:nvGrpSpPr>
      <p:grpSpPr>
        <a:xfrm>
          <a:off x="0" y="0"/>
          <a:ext cx="0" cy="0"/>
          <a:chOff x="0" y="0"/>
          <a:chExt cx="0" cy="0"/>
        </a:xfrm>
      </p:grpSpPr>
      <p:sp>
        <p:nvSpPr>
          <p:cNvPr id="665" name="Google Shape;665;p11"/>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666" name="Google Shape;666;p11"/>
          <p:cNvGrpSpPr/>
          <p:nvPr/>
        </p:nvGrpSpPr>
        <p:grpSpPr>
          <a:xfrm rot="-5400000" flipH="1">
            <a:off x="2172082" y="3352950"/>
            <a:ext cx="4799834" cy="6154586"/>
            <a:chOff x="8004404" y="372498"/>
            <a:chExt cx="3529549" cy="4525764"/>
          </a:xfrm>
        </p:grpSpPr>
        <p:grpSp>
          <p:nvGrpSpPr>
            <p:cNvPr id="667" name="Google Shape;667;p11"/>
            <p:cNvGrpSpPr/>
            <p:nvPr/>
          </p:nvGrpSpPr>
          <p:grpSpPr>
            <a:xfrm rot="-5400000" flipH="1">
              <a:off x="8541351" y="-164449"/>
              <a:ext cx="2227938" cy="3301831"/>
              <a:chOff x="3485371" y="1424851"/>
              <a:chExt cx="5318543" cy="7882145"/>
            </a:xfrm>
          </p:grpSpPr>
          <p:grpSp>
            <p:nvGrpSpPr>
              <p:cNvPr id="668" name="Google Shape;668;p11"/>
              <p:cNvGrpSpPr/>
              <p:nvPr/>
            </p:nvGrpSpPr>
            <p:grpSpPr>
              <a:xfrm>
                <a:off x="3485371" y="1958251"/>
                <a:ext cx="468816" cy="7120145"/>
                <a:chOff x="1447800" y="152400"/>
                <a:chExt cx="318597" cy="4838699"/>
              </a:xfrm>
            </p:grpSpPr>
            <p:sp>
              <p:nvSpPr>
                <p:cNvPr id="669" name="Google Shape;669;p11"/>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70" name="Google Shape;670;p11"/>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671" name="Google Shape;671;p11"/>
              <p:cNvGrpSpPr/>
              <p:nvPr/>
            </p:nvGrpSpPr>
            <p:grpSpPr>
              <a:xfrm>
                <a:off x="3808592" y="1577251"/>
                <a:ext cx="468816" cy="7120145"/>
                <a:chOff x="1600200" y="152400"/>
                <a:chExt cx="318597" cy="4838699"/>
              </a:xfrm>
            </p:grpSpPr>
            <p:sp>
              <p:nvSpPr>
                <p:cNvPr id="672" name="Google Shape;672;p11"/>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73" name="Google Shape;673;p11"/>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674" name="Google Shape;674;p11"/>
              <p:cNvGrpSpPr/>
              <p:nvPr/>
            </p:nvGrpSpPr>
            <p:grpSpPr>
              <a:xfrm>
                <a:off x="4131812" y="2186851"/>
                <a:ext cx="468816" cy="7120145"/>
                <a:chOff x="533400" y="152400"/>
                <a:chExt cx="318597" cy="4838699"/>
              </a:xfrm>
            </p:grpSpPr>
            <p:sp>
              <p:nvSpPr>
                <p:cNvPr id="675" name="Google Shape;675;p11"/>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76" name="Google Shape;676;p11"/>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677" name="Google Shape;677;p11"/>
              <p:cNvGrpSpPr/>
              <p:nvPr/>
            </p:nvGrpSpPr>
            <p:grpSpPr>
              <a:xfrm>
                <a:off x="4455033" y="1729651"/>
                <a:ext cx="468816" cy="7120145"/>
                <a:chOff x="685800" y="152400"/>
                <a:chExt cx="318597" cy="4838699"/>
              </a:xfrm>
            </p:grpSpPr>
            <p:sp>
              <p:nvSpPr>
                <p:cNvPr id="678" name="Google Shape;678;p11"/>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79" name="Google Shape;679;p11"/>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680" name="Google Shape;680;p11"/>
              <p:cNvGrpSpPr/>
              <p:nvPr/>
            </p:nvGrpSpPr>
            <p:grpSpPr>
              <a:xfrm>
                <a:off x="4778254" y="1424851"/>
                <a:ext cx="468816" cy="7120145"/>
                <a:chOff x="838200" y="152400"/>
                <a:chExt cx="318597" cy="4838699"/>
              </a:xfrm>
            </p:grpSpPr>
            <p:sp>
              <p:nvSpPr>
                <p:cNvPr id="681" name="Google Shape;681;p11"/>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82" name="Google Shape;682;p11"/>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683" name="Google Shape;683;p11"/>
              <p:cNvGrpSpPr/>
              <p:nvPr/>
            </p:nvGrpSpPr>
            <p:grpSpPr>
              <a:xfrm>
                <a:off x="5101474" y="1882051"/>
                <a:ext cx="468816" cy="7120145"/>
                <a:chOff x="990600" y="152400"/>
                <a:chExt cx="318597" cy="4838699"/>
              </a:xfrm>
            </p:grpSpPr>
            <p:sp>
              <p:nvSpPr>
                <p:cNvPr id="684" name="Google Shape;684;p11"/>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85" name="Google Shape;685;p11"/>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686" name="Google Shape;686;p11"/>
              <p:cNvGrpSpPr/>
              <p:nvPr/>
            </p:nvGrpSpPr>
            <p:grpSpPr>
              <a:xfrm>
                <a:off x="5424695" y="1729651"/>
                <a:ext cx="468816" cy="7120145"/>
                <a:chOff x="3663063" y="152400"/>
                <a:chExt cx="318597" cy="4838699"/>
              </a:xfrm>
            </p:grpSpPr>
            <p:sp>
              <p:nvSpPr>
                <p:cNvPr id="687" name="Google Shape;687;p11"/>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88" name="Google Shape;688;p11"/>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689" name="Google Shape;689;p11"/>
              <p:cNvGrpSpPr/>
              <p:nvPr/>
            </p:nvGrpSpPr>
            <p:grpSpPr>
              <a:xfrm>
                <a:off x="5929821" y="2034451"/>
                <a:ext cx="468816" cy="7120145"/>
                <a:chOff x="1419019" y="152400"/>
                <a:chExt cx="318597" cy="4838699"/>
              </a:xfrm>
            </p:grpSpPr>
            <p:sp>
              <p:nvSpPr>
                <p:cNvPr id="690" name="Google Shape;690;p11"/>
                <p:cNvSpPr/>
                <p:nvPr/>
              </p:nvSpPr>
              <p:spPr>
                <a:xfrm>
                  <a:off x="1423362"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91" name="Google Shape;691;p11"/>
                <p:cNvPicPr preferRelativeResize="0"/>
                <p:nvPr/>
              </p:nvPicPr>
              <p:blipFill>
                <a:blip r:embed="rId2">
                  <a:alphaModFix/>
                </a:blip>
                <a:stretch>
                  <a:fillRect/>
                </a:stretch>
              </p:blipFill>
              <p:spPr>
                <a:xfrm>
                  <a:off x="1419019" y="152400"/>
                  <a:ext cx="318597" cy="4838699"/>
                </a:xfrm>
                <a:prstGeom prst="rect">
                  <a:avLst/>
                </a:prstGeom>
                <a:noFill/>
                <a:ln>
                  <a:noFill/>
                </a:ln>
              </p:spPr>
            </p:pic>
          </p:grpSp>
          <p:grpSp>
            <p:nvGrpSpPr>
              <p:cNvPr id="692" name="Google Shape;692;p11"/>
              <p:cNvGrpSpPr/>
              <p:nvPr/>
            </p:nvGrpSpPr>
            <p:grpSpPr>
              <a:xfrm>
                <a:off x="6395774" y="1653451"/>
                <a:ext cx="468816" cy="7120145"/>
                <a:chOff x="1600200" y="152400"/>
                <a:chExt cx="318597" cy="4838699"/>
              </a:xfrm>
            </p:grpSpPr>
            <p:sp>
              <p:nvSpPr>
                <p:cNvPr id="693" name="Google Shape;693;p11"/>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94" name="Google Shape;694;p11"/>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695" name="Google Shape;695;p11"/>
              <p:cNvGrpSpPr/>
              <p:nvPr/>
            </p:nvGrpSpPr>
            <p:grpSpPr>
              <a:xfrm>
                <a:off x="6718994" y="1424851"/>
                <a:ext cx="468816" cy="7120145"/>
                <a:chOff x="533400" y="152400"/>
                <a:chExt cx="318597" cy="4838699"/>
              </a:xfrm>
            </p:grpSpPr>
            <p:sp>
              <p:nvSpPr>
                <p:cNvPr id="696" name="Google Shape;696;p11"/>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97" name="Google Shape;697;p11"/>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698" name="Google Shape;698;p11"/>
              <p:cNvGrpSpPr/>
              <p:nvPr/>
            </p:nvGrpSpPr>
            <p:grpSpPr>
              <a:xfrm>
                <a:off x="7042215" y="1501051"/>
                <a:ext cx="468816" cy="7120145"/>
                <a:chOff x="685800" y="152400"/>
                <a:chExt cx="318597" cy="4838699"/>
              </a:xfrm>
            </p:grpSpPr>
            <p:sp>
              <p:nvSpPr>
                <p:cNvPr id="699" name="Google Shape;699;p11"/>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00" name="Google Shape;700;p11"/>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701" name="Google Shape;701;p11"/>
              <p:cNvGrpSpPr/>
              <p:nvPr/>
            </p:nvGrpSpPr>
            <p:grpSpPr>
              <a:xfrm>
                <a:off x="7365436" y="1882051"/>
                <a:ext cx="468816" cy="7120145"/>
                <a:chOff x="838200" y="152400"/>
                <a:chExt cx="318597" cy="4838699"/>
              </a:xfrm>
            </p:grpSpPr>
            <p:sp>
              <p:nvSpPr>
                <p:cNvPr id="702" name="Google Shape;702;p11"/>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03" name="Google Shape;703;p11"/>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704" name="Google Shape;704;p11"/>
              <p:cNvGrpSpPr/>
              <p:nvPr/>
            </p:nvGrpSpPr>
            <p:grpSpPr>
              <a:xfrm>
                <a:off x="8011877" y="2186851"/>
                <a:ext cx="468816" cy="7120145"/>
                <a:chOff x="3663063" y="152400"/>
                <a:chExt cx="318597" cy="4838699"/>
              </a:xfrm>
            </p:grpSpPr>
            <p:sp>
              <p:nvSpPr>
                <p:cNvPr id="705" name="Google Shape;705;p11"/>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06" name="Google Shape;706;p11"/>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707" name="Google Shape;707;p11"/>
              <p:cNvGrpSpPr/>
              <p:nvPr/>
            </p:nvGrpSpPr>
            <p:grpSpPr>
              <a:xfrm>
                <a:off x="8335098" y="1805851"/>
                <a:ext cx="468816" cy="7120145"/>
                <a:chOff x="1295400" y="152400"/>
                <a:chExt cx="318597" cy="4838699"/>
              </a:xfrm>
            </p:grpSpPr>
            <p:sp>
              <p:nvSpPr>
                <p:cNvPr id="708" name="Google Shape;708;p11"/>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09" name="Google Shape;709;p11"/>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grpSp>
          <p:nvGrpSpPr>
            <p:cNvPr id="710" name="Google Shape;710;p11"/>
            <p:cNvGrpSpPr/>
            <p:nvPr/>
          </p:nvGrpSpPr>
          <p:grpSpPr>
            <a:xfrm rot="-5400000" flipH="1">
              <a:off x="9848714" y="1201031"/>
              <a:ext cx="196383" cy="2982574"/>
              <a:chOff x="1447800" y="152400"/>
              <a:chExt cx="318597" cy="4838699"/>
            </a:xfrm>
          </p:grpSpPr>
          <p:sp>
            <p:nvSpPr>
              <p:cNvPr id="711" name="Google Shape;711;p11"/>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12" name="Google Shape;712;p11"/>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713" name="Google Shape;713;p11"/>
            <p:cNvGrpSpPr/>
            <p:nvPr/>
          </p:nvGrpSpPr>
          <p:grpSpPr>
            <a:xfrm rot="-5400000" flipH="1">
              <a:off x="9689113" y="1336426"/>
              <a:ext cx="196383" cy="2982574"/>
              <a:chOff x="1600200" y="152400"/>
              <a:chExt cx="318597" cy="4838699"/>
            </a:xfrm>
          </p:grpSpPr>
          <p:sp>
            <p:nvSpPr>
              <p:cNvPr id="714" name="Google Shape;714;p11"/>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15" name="Google Shape;715;p11"/>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716" name="Google Shape;716;p11"/>
            <p:cNvGrpSpPr/>
            <p:nvPr/>
          </p:nvGrpSpPr>
          <p:grpSpPr>
            <a:xfrm rot="-5400000" flipH="1">
              <a:off x="9944475" y="1471836"/>
              <a:ext cx="196383" cy="2982574"/>
              <a:chOff x="533400" y="152400"/>
              <a:chExt cx="318597" cy="4838699"/>
            </a:xfrm>
          </p:grpSpPr>
          <p:sp>
            <p:nvSpPr>
              <p:cNvPr id="717" name="Google Shape;717;p11"/>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18" name="Google Shape;718;p11"/>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719" name="Google Shape;719;p11"/>
            <p:cNvGrpSpPr/>
            <p:nvPr/>
          </p:nvGrpSpPr>
          <p:grpSpPr>
            <a:xfrm rot="-5400000" flipH="1">
              <a:off x="9752954" y="1607231"/>
              <a:ext cx="196383" cy="2982574"/>
              <a:chOff x="685800" y="152400"/>
              <a:chExt cx="318597" cy="4838699"/>
            </a:xfrm>
          </p:grpSpPr>
          <p:sp>
            <p:nvSpPr>
              <p:cNvPr id="720" name="Google Shape;720;p11"/>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21" name="Google Shape;721;p11"/>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722" name="Google Shape;722;p11"/>
            <p:cNvGrpSpPr/>
            <p:nvPr/>
          </p:nvGrpSpPr>
          <p:grpSpPr>
            <a:xfrm rot="-5400000" flipH="1">
              <a:off x="9816794" y="1954222"/>
              <a:ext cx="196383" cy="2982574"/>
              <a:chOff x="990600" y="152400"/>
              <a:chExt cx="318597" cy="4838699"/>
            </a:xfrm>
          </p:grpSpPr>
          <p:sp>
            <p:nvSpPr>
              <p:cNvPr id="723" name="Google Shape;723;p11"/>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24" name="Google Shape;724;p11"/>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725" name="Google Shape;725;p11"/>
            <p:cNvGrpSpPr/>
            <p:nvPr/>
          </p:nvGrpSpPr>
          <p:grpSpPr>
            <a:xfrm rot="-5400000" flipH="1">
              <a:off x="9752954" y="2089589"/>
              <a:ext cx="196383" cy="2982574"/>
              <a:chOff x="3663063" y="152400"/>
              <a:chExt cx="318597" cy="4838699"/>
            </a:xfrm>
          </p:grpSpPr>
          <p:sp>
            <p:nvSpPr>
              <p:cNvPr id="726" name="Google Shape;726;p11"/>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27" name="Google Shape;727;p11"/>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728" name="Google Shape;728;p11"/>
            <p:cNvGrpSpPr/>
            <p:nvPr/>
          </p:nvGrpSpPr>
          <p:grpSpPr>
            <a:xfrm rot="-5400000" flipH="1">
              <a:off x="9880634" y="2225013"/>
              <a:ext cx="196383" cy="2982574"/>
              <a:chOff x="1295400" y="152400"/>
              <a:chExt cx="318597" cy="4838699"/>
            </a:xfrm>
          </p:grpSpPr>
          <p:sp>
            <p:nvSpPr>
              <p:cNvPr id="729" name="Google Shape;729;p11"/>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30" name="Google Shape;730;p11"/>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731" name="Google Shape;731;p11"/>
            <p:cNvGrpSpPr/>
            <p:nvPr/>
          </p:nvGrpSpPr>
          <p:grpSpPr>
            <a:xfrm rot="-5400000" flipH="1">
              <a:off x="9848714" y="2361002"/>
              <a:ext cx="196383" cy="2982574"/>
              <a:chOff x="1447800" y="152400"/>
              <a:chExt cx="318597" cy="4838699"/>
            </a:xfrm>
          </p:grpSpPr>
          <p:sp>
            <p:nvSpPr>
              <p:cNvPr id="732" name="Google Shape;732;p11"/>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33" name="Google Shape;733;p11"/>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734" name="Google Shape;734;p11"/>
            <p:cNvGrpSpPr/>
            <p:nvPr/>
          </p:nvGrpSpPr>
          <p:grpSpPr>
            <a:xfrm rot="-5400000" flipH="1">
              <a:off x="9721033" y="2496397"/>
              <a:ext cx="196383" cy="2982574"/>
              <a:chOff x="1600200" y="152400"/>
              <a:chExt cx="318597" cy="4838699"/>
            </a:xfrm>
          </p:grpSpPr>
          <p:sp>
            <p:nvSpPr>
              <p:cNvPr id="735" name="Google Shape;735;p11"/>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36" name="Google Shape;736;p11"/>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737" name="Google Shape;737;p11"/>
            <p:cNvGrpSpPr/>
            <p:nvPr/>
          </p:nvGrpSpPr>
          <p:grpSpPr>
            <a:xfrm rot="-5400000" flipH="1">
              <a:off x="9625273" y="2631806"/>
              <a:ext cx="196383" cy="2982574"/>
              <a:chOff x="533400" y="152400"/>
              <a:chExt cx="318597" cy="4838699"/>
            </a:xfrm>
          </p:grpSpPr>
          <p:sp>
            <p:nvSpPr>
              <p:cNvPr id="738" name="Google Shape;738;p11"/>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39" name="Google Shape;739;p11"/>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740" name="Google Shape;740;p11"/>
            <p:cNvGrpSpPr/>
            <p:nvPr/>
          </p:nvGrpSpPr>
          <p:grpSpPr>
            <a:xfrm rot="-5400000" flipH="1">
              <a:off x="9657193" y="2767202"/>
              <a:ext cx="196383" cy="2982574"/>
              <a:chOff x="685800" y="152400"/>
              <a:chExt cx="318597" cy="4838699"/>
            </a:xfrm>
          </p:grpSpPr>
          <p:sp>
            <p:nvSpPr>
              <p:cNvPr id="741" name="Google Shape;741;p11"/>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42" name="Google Shape;742;p11"/>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743" name="Google Shape;743;p11"/>
            <p:cNvGrpSpPr/>
            <p:nvPr/>
          </p:nvGrpSpPr>
          <p:grpSpPr>
            <a:xfrm rot="-5400000" flipH="1">
              <a:off x="9816794" y="2902597"/>
              <a:ext cx="196383" cy="2982574"/>
              <a:chOff x="838200" y="152400"/>
              <a:chExt cx="318597" cy="4838699"/>
            </a:xfrm>
          </p:grpSpPr>
          <p:sp>
            <p:nvSpPr>
              <p:cNvPr id="744" name="Google Shape;744;p11"/>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45" name="Google Shape;745;p11"/>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746" name="Google Shape;746;p11"/>
            <p:cNvGrpSpPr/>
            <p:nvPr/>
          </p:nvGrpSpPr>
          <p:grpSpPr>
            <a:xfrm rot="-5400000" flipH="1">
              <a:off x="9625273" y="3037992"/>
              <a:ext cx="196383" cy="2982574"/>
              <a:chOff x="990600" y="152400"/>
              <a:chExt cx="318597" cy="4838699"/>
            </a:xfrm>
          </p:grpSpPr>
          <p:sp>
            <p:nvSpPr>
              <p:cNvPr id="747" name="Google Shape;747;p11"/>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48" name="Google Shape;748;p11"/>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749" name="Google Shape;749;p11"/>
            <p:cNvGrpSpPr/>
            <p:nvPr/>
          </p:nvGrpSpPr>
          <p:grpSpPr>
            <a:xfrm rot="-5400000" flipH="1">
              <a:off x="9944475" y="3173359"/>
              <a:ext cx="196383" cy="2982574"/>
              <a:chOff x="3663063" y="152400"/>
              <a:chExt cx="318597" cy="4838699"/>
            </a:xfrm>
          </p:grpSpPr>
          <p:sp>
            <p:nvSpPr>
              <p:cNvPr id="750" name="Google Shape;750;p11"/>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51" name="Google Shape;751;p11"/>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752" name="Google Shape;752;p11"/>
            <p:cNvGrpSpPr/>
            <p:nvPr/>
          </p:nvGrpSpPr>
          <p:grpSpPr>
            <a:xfrm rot="-5400000" flipH="1">
              <a:off x="9784874" y="3308783"/>
              <a:ext cx="196383" cy="2982574"/>
              <a:chOff x="1295400" y="152400"/>
              <a:chExt cx="318597" cy="4838699"/>
            </a:xfrm>
          </p:grpSpPr>
          <p:sp>
            <p:nvSpPr>
              <p:cNvPr id="753" name="Google Shape;753;p11"/>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54" name="Google Shape;754;p11"/>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 no pencils">
  <p:cSld name="BLANK_1">
    <p:spTree>
      <p:nvGrpSpPr>
        <p:cNvPr id="1" name="Shape 755"/>
        <p:cNvGrpSpPr/>
        <p:nvPr/>
      </p:nvGrpSpPr>
      <p:grpSpPr>
        <a:xfrm>
          <a:off x="0" y="0"/>
          <a:ext cx="0" cy="0"/>
          <a:chOff x="0" y="0"/>
          <a:chExt cx="0" cy="0"/>
        </a:xfrm>
      </p:grpSpPr>
      <p:sp>
        <p:nvSpPr>
          <p:cNvPr id="756" name="Google Shape;756;p12"/>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7">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29000" y="526700"/>
            <a:ext cx="6902100" cy="460500"/>
          </a:xfrm>
          <a:prstGeom prst="rect">
            <a:avLst/>
          </a:prstGeom>
          <a:noFill/>
          <a:ln>
            <a:noFill/>
          </a:ln>
        </p:spPr>
        <p:txBody>
          <a:bodyPr spcFirstLastPara="1" wrap="square" lIns="0" tIns="0" rIns="0" bIns="0" anchor="b" anchorCtr="0">
            <a:noAutofit/>
          </a:bodyPr>
          <a:lstStyle>
            <a:lvl1pPr lvl="0">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1pPr>
            <a:lvl2pPr lvl="1">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2pPr>
            <a:lvl3pPr lvl="2">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3pPr>
            <a:lvl4pPr lvl="3">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4pPr>
            <a:lvl5pPr lvl="4">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5pPr>
            <a:lvl6pPr lvl="5">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6pPr>
            <a:lvl7pPr lvl="6">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7pPr>
            <a:lvl8pPr lvl="7">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8pPr>
            <a:lvl9pPr lvl="8">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9pPr>
          </a:lstStyle>
          <a:p>
            <a:endParaRPr/>
          </a:p>
        </p:txBody>
      </p:sp>
      <p:sp>
        <p:nvSpPr>
          <p:cNvPr id="7" name="Google Shape;7;p1"/>
          <p:cNvSpPr txBox="1">
            <a:spLocks noGrp="1"/>
          </p:cNvSpPr>
          <p:nvPr>
            <p:ph type="body" idx="1"/>
          </p:nvPr>
        </p:nvSpPr>
        <p:spPr>
          <a:xfrm>
            <a:off x="829000" y="1352549"/>
            <a:ext cx="6902100" cy="3341400"/>
          </a:xfrm>
          <a:prstGeom prst="rect">
            <a:avLst/>
          </a:prstGeom>
          <a:noFill/>
          <a:ln>
            <a:noFill/>
          </a:ln>
        </p:spPr>
        <p:txBody>
          <a:bodyPr spcFirstLastPara="1" wrap="square" lIns="0" tIns="0" rIns="0" bIns="0" anchor="t" anchorCtr="0">
            <a:noAutofit/>
          </a:bodyPr>
          <a:lstStyle>
            <a:lvl1pPr marL="457200" lvl="0" indent="-317500">
              <a:lnSpc>
                <a:spcPct val="100000"/>
              </a:lnSpc>
              <a:spcBef>
                <a:spcPts val="600"/>
              </a:spcBef>
              <a:spcAft>
                <a:spcPts val="0"/>
              </a:spcAft>
              <a:buClr>
                <a:schemeClr val="accent5"/>
              </a:buClr>
              <a:buSzPts val="1400"/>
              <a:buFont typeface="Nunito Light"/>
              <a:buChar char="✘"/>
              <a:defRPr sz="2400">
                <a:solidFill>
                  <a:schemeClr val="dk1"/>
                </a:solidFill>
                <a:latin typeface="Nunito Light"/>
                <a:ea typeface="Nunito Light"/>
                <a:cs typeface="Nunito Light"/>
                <a:sym typeface="Nunito Light"/>
              </a:defRPr>
            </a:lvl1pPr>
            <a:lvl2pPr marL="914400" lvl="1" indent="-381000">
              <a:lnSpc>
                <a:spcPct val="100000"/>
              </a:lnSpc>
              <a:spcBef>
                <a:spcPts val="1000"/>
              </a:spcBef>
              <a:spcAft>
                <a:spcPts val="0"/>
              </a:spcAft>
              <a:buClr>
                <a:schemeClr val="accent5"/>
              </a:buClr>
              <a:buSzPts val="2400"/>
              <a:buFont typeface="Nunito Light"/>
              <a:buChar char="-"/>
              <a:defRPr sz="2400">
                <a:solidFill>
                  <a:schemeClr val="dk1"/>
                </a:solidFill>
                <a:latin typeface="Nunito Light"/>
                <a:ea typeface="Nunito Light"/>
                <a:cs typeface="Nunito Light"/>
                <a:sym typeface="Nunito Light"/>
              </a:defRPr>
            </a:lvl2pPr>
            <a:lvl3pPr marL="1371600" lvl="2" indent="-381000">
              <a:lnSpc>
                <a:spcPct val="100000"/>
              </a:lnSpc>
              <a:spcBef>
                <a:spcPts val="1000"/>
              </a:spcBef>
              <a:spcAft>
                <a:spcPts val="0"/>
              </a:spcAft>
              <a:buClr>
                <a:schemeClr val="accent5"/>
              </a:buClr>
              <a:buSzPts val="2400"/>
              <a:buFont typeface="Nunito Light"/>
              <a:buChar char="-"/>
              <a:defRPr sz="2400">
                <a:solidFill>
                  <a:schemeClr val="dk1"/>
                </a:solidFill>
                <a:latin typeface="Nunito Light"/>
                <a:ea typeface="Nunito Light"/>
                <a:cs typeface="Nunito Light"/>
                <a:sym typeface="Nunito Light"/>
              </a:defRPr>
            </a:lvl3pPr>
            <a:lvl4pPr marL="1828800" lvl="3" indent="-381000">
              <a:lnSpc>
                <a:spcPct val="100000"/>
              </a:lnSpc>
              <a:spcBef>
                <a:spcPts val="1000"/>
              </a:spcBef>
              <a:spcAft>
                <a:spcPts val="0"/>
              </a:spcAft>
              <a:buClr>
                <a:schemeClr val="dk1"/>
              </a:buClr>
              <a:buSzPts val="2400"/>
              <a:buFont typeface="Nunito Light"/>
              <a:buChar char="●"/>
              <a:defRPr sz="2400">
                <a:solidFill>
                  <a:schemeClr val="dk1"/>
                </a:solidFill>
                <a:latin typeface="Nunito Light"/>
                <a:ea typeface="Nunito Light"/>
                <a:cs typeface="Nunito Light"/>
                <a:sym typeface="Nunito Light"/>
              </a:defRPr>
            </a:lvl4pPr>
            <a:lvl5pPr marL="2286000" lvl="4" indent="-381000">
              <a:lnSpc>
                <a:spcPct val="100000"/>
              </a:lnSpc>
              <a:spcBef>
                <a:spcPts val="1000"/>
              </a:spcBef>
              <a:spcAft>
                <a:spcPts val="0"/>
              </a:spcAft>
              <a:buClr>
                <a:schemeClr val="dk1"/>
              </a:buClr>
              <a:buSzPts val="2400"/>
              <a:buFont typeface="Nunito Light"/>
              <a:buChar char="○"/>
              <a:defRPr sz="2400">
                <a:solidFill>
                  <a:schemeClr val="dk1"/>
                </a:solidFill>
                <a:latin typeface="Nunito Light"/>
                <a:ea typeface="Nunito Light"/>
                <a:cs typeface="Nunito Light"/>
                <a:sym typeface="Nunito Light"/>
              </a:defRPr>
            </a:lvl5pPr>
            <a:lvl6pPr marL="2743200" lvl="5" indent="-381000">
              <a:lnSpc>
                <a:spcPct val="100000"/>
              </a:lnSpc>
              <a:spcBef>
                <a:spcPts val="1000"/>
              </a:spcBef>
              <a:spcAft>
                <a:spcPts val="0"/>
              </a:spcAft>
              <a:buClr>
                <a:schemeClr val="dk1"/>
              </a:buClr>
              <a:buSzPts val="2400"/>
              <a:buFont typeface="Nunito Light"/>
              <a:buChar char="■"/>
              <a:defRPr sz="2400">
                <a:solidFill>
                  <a:schemeClr val="dk1"/>
                </a:solidFill>
                <a:latin typeface="Nunito Light"/>
                <a:ea typeface="Nunito Light"/>
                <a:cs typeface="Nunito Light"/>
                <a:sym typeface="Nunito Light"/>
              </a:defRPr>
            </a:lvl6pPr>
            <a:lvl7pPr marL="3200400" lvl="6" indent="-381000">
              <a:lnSpc>
                <a:spcPct val="100000"/>
              </a:lnSpc>
              <a:spcBef>
                <a:spcPts val="1000"/>
              </a:spcBef>
              <a:spcAft>
                <a:spcPts val="0"/>
              </a:spcAft>
              <a:buClr>
                <a:schemeClr val="dk1"/>
              </a:buClr>
              <a:buSzPts val="2400"/>
              <a:buFont typeface="Nunito Light"/>
              <a:buChar char="●"/>
              <a:defRPr sz="2400">
                <a:solidFill>
                  <a:schemeClr val="dk1"/>
                </a:solidFill>
                <a:latin typeface="Nunito Light"/>
                <a:ea typeface="Nunito Light"/>
                <a:cs typeface="Nunito Light"/>
                <a:sym typeface="Nunito Light"/>
              </a:defRPr>
            </a:lvl7pPr>
            <a:lvl8pPr marL="3657600" lvl="7" indent="-381000">
              <a:lnSpc>
                <a:spcPct val="100000"/>
              </a:lnSpc>
              <a:spcBef>
                <a:spcPts val="1000"/>
              </a:spcBef>
              <a:spcAft>
                <a:spcPts val="0"/>
              </a:spcAft>
              <a:buClr>
                <a:schemeClr val="dk1"/>
              </a:buClr>
              <a:buSzPts val="2400"/>
              <a:buFont typeface="Nunito Light"/>
              <a:buChar char="○"/>
              <a:defRPr sz="2400">
                <a:solidFill>
                  <a:schemeClr val="dk1"/>
                </a:solidFill>
                <a:latin typeface="Nunito Light"/>
                <a:ea typeface="Nunito Light"/>
                <a:cs typeface="Nunito Light"/>
                <a:sym typeface="Nunito Light"/>
              </a:defRPr>
            </a:lvl8pPr>
            <a:lvl9pPr marL="4114800" lvl="8" indent="-381000">
              <a:lnSpc>
                <a:spcPct val="100000"/>
              </a:lnSpc>
              <a:spcBef>
                <a:spcPts val="1000"/>
              </a:spcBef>
              <a:spcAft>
                <a:spcPts val="1000"/>
              </a:spcAft>
              <a:buClr>
                <a:schemeClr val="dk1"/>
              </a:buClr>
              <a:buSzPts val="2400"/>
              <a:buFont typeface="Nunito Light"/>
              <a:buChar char="■"/>
              <a:defRPr sz="2400">
                <a:solidFill>
                  <a:schemeClr val="dk1"/>
                </a:solidFill>
                <a:latin typeface="Nunito Light"/>
                <a:ea typeface="Nunito Light"/>
                <a:cs typeface="Nunito Light"/>
                <a:sym typeface="Nunito Light"/>
              </a:defRPr>
            </a:lvl9pPr>
          </a:lstStyle>
          <a:p>
            <a:endParaRPr/>
          </a:p>
        </p:txBody>
      </p:sp>
      <p:sp>
        <p:nvSpPr>
          <p:cNvPr id="8" name="Google Shape;8;p1"/>
          <p:cNvSpPr txBox="1">
            <a:spLocks noGrp="1"/>
          </p:cNvSpPr>
          <p:nvPr>
            <p:ph type="sldNum" idx="12"/>
          </p:nvPr>
        </p:nvSpPr>
        <p:spPr>
          <a:xfrm>
            <a:off x="8665029" y="127279"/>
            <a:ext cx="326700" cy="272700"/>
          </a:xfrm>
          <a:prstGeom prst="rect">
            <a:avLst/>
          </a:prstGeom>
          <a:noFill/>
          <a:ln>
            <a:noFill/>
          </a:ln>
        </p:spPr>
        <p:txBody>
          <a:bodyPr spcFirstLastPara="1" wrap="square" lIns="0" tIns="0" rIns="0" bIns="0" anchor="t" anchorCtr="0">
            <a:noAutofit/>
          </a:bodyPr>
          <a:lstStyle>
            <a:lvl1pPr lvl="0" algn="r">
              <a:buNone/>
              <a:defRPr sz="1000">
                <a:solidFill>
                  <a:schemeClr val="dk1"/>
                </a:solidFill>
                <a:latin typeface="Mali SemiBold"/>
                <a:ea typeface="Mali SemiBold"/>
                <a:cs typeface="Mali SemiBold"/>
                <a:sym typeface="Mali SemiBold"/>
              </a:defRPr>
            </a:lvl1pPr>
            <a:lvl2pPr lvl="1" algn="r">
              <a:buNone/>
              <a:defRPr sz="1000">
                <a:solidFill>
                  <a:schemeClr val="dk1"/>
                </a:solidFill>
                <a:latin typeface="Mali SemiBold"/>
                <a:ea typeface="Mali SemiBold"/>
                <a:cs typeface="Mali SemiBold"/>
                <a:sym typeface="Mali SemiBold"/>
              </a:defRPr>
            </a:lvl2pPr>
            <a:lvl3pPr lvl="2" algn="r">
              <a:buNone/>
              <a:defRPr sz="1000">
                <a:solidFill>
                  <a:schemeClr val="dk1"/>
                </a:solidFill>
                <a:latin typeface="Mali SemiBold"/>
                <a:ea typeface="Mali SemiBold"/>
                <a:cs typeface="Mali SemiBold"/>
                <a:sym typeface="Mali SemiBold"/>
              </a:defRPr>
            </a:lvl3pPr>
            <a:lvl4pPr lvl="3" algn="r">
              <a:buNone/>
              <a:defRPr sz="1000">
                <a:solidFill>
                  <a:schemeClr val="dk1"/>
                </a:solidFill>
                <a:latin typeface="Mali SemiBold"/>
                <a:ea typeface="Mali SemiBold"/>
                <a:cs typeface="Mali SemiBold"/>
                <a:sym typeface="Mali SemiBold"/>
              </a:defRPr>
            </a:lvl4pPr>
            <a:lvl5pPr lvl="4" algn="r">
              <a:buNone/>
              <a:defRPr sz="1000">
                <a:solidFill>
                  <a:schemeClr val="dk1"/>
                </a:solidFill>
                <a:latin typeface="Mali SemiBold"/>
                <a:ea typeface="Mali SemiBold"/>
                <a:cs typeface="Mali SemiBold"/>
                <a:sym typeface="Mali SemiBold"/>
              </a:defRPr>
            </a:lvl5pPr>
            <a:lvl6pPr lvl="5" algn="r">
              <a:buNone/>
              <a:defRPr sz="1000">
                <a:solidFill>
                  <a:schemeClr val="dk1"/>
                </a:solidFill>
                <a:latin typeface="Mali SemiBold"/>
                <a:ea typeface="Mali SemiBold"/>
                <a:cs typeface="Mali SemiBold"/>
                <a:sym typeface="Mali SemiBold"/>
              </a:defRPr>
            </a:lvl6pPr>
            <a:lvl7pPr lvl="6" algn="r">
              <a:buNone/>
              <a:defRPr sz="1000">
                <a:solidFill>
                  <a:schemeClr val="dk1"/>
                </a:solidFill>
                <a:latin typeface="Mali SemiBold"/>
                <a:ea typeface="Mali SemiBold"/>
                <a:cs typeface="Mali SemiBold"/>
                <a:sym typeface="Mali SemiBold"/>
              </a:defRPr>
            </a:lvl7pPr>
            <a:lvl8pPr lvl="7" algn="r">
              <a:buNone/>
              <a:defRPr sz="1000">
                <a:solidFill>
                  <a:schemeClr val="dk1"/>
                </a:solidFill>
                <a:latin typeface="Mali SemiBold"/>
                <a:ea typeface="Mali SemiBold"/>
                <a:cs typeface="Mali SemiBold"/>
                <a:sym typeface="Mali SemiBold"/>
              </a:defRPr>
            </a:lvl8pPr>
            <a:lvl9pPr lvl="8" algn="r">
              <a:buNone/>
              <a:defRPr sz="1000">
                <a:solidFill>
                  <a:schemeClr val="dk1"/>
                </a:solidFill>
                <a:latin typeface="Mali SemiBold"/>
                <a:ea typeface="Mali SemiBold"/>
                <a:cs typeface="Mali SemiBold"/>
                <a:sym typeface="Mali SemiBold"/>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7" r:id="rId4"/>
    <p:sldLayoutId id="2147483658" r:id="rId5"/>
  </p:sldLayoutIdLst>
  <p:transition>
    <p:fade thruBlk="1"/>
  </p:transition>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png"/><Relationship Id="rId3" Type="http://schemas.openxmlformats.org/officeDocument/2006/relationships/image" Target="../media/image11.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2.tiff"/><Relationship Id="rId4" Type="http://schemas.openxmlformats.org/officeDocument/2006/relationships/image" Target="../media/image13.tiff"/><Relationship Id="rId5" Type="http://schemas.openxmlformats.org/officeDocument/2006/relationships/image" Target="../media/image14.tiff"/><Relationship Id="rId6" Type="http://schemas.openxmlformats.org/officeDocument/2006/relationships/image" Target="../media/image15.tiff"/><Relationship Id="rId1" Type="http://schemas.openxmlformats.org/officeDocument/2006/relationships/slideLayout" Target="../slideLayouts/slideLayout5.xml"/><Relationship Id="rId2"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6.tiff"/><Relationship Id="rId4" Type="http://schemas.openxmlformats.org/officeDocument/2006/relationships/image" Target="../media/image17.tiff"/><Relationship Id="rId5" Type="http://schemas.openxmlformats.org/officeDocument/2006/relationships/image" Target="../media/image18.tiff"/><Relationship Id="rId1" Type="http://schemas.openxmlformats.org/officeDocument/2006/relationships/slideLayout" Target="../slideLayouts/slideLayout5.xml"/><Relationship Id="rId2"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png"/><Relationship Id="rId3" Type="http://schemas.openxmlformats.org/officeDocument/2006/relationships/image" Target="../media/image19.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tiff"/><Relationship Id="rId6" Type="http://schemas.openxmlformats.org/officeDocument/2006/relationships/image" Target="../media/image5.tiff"/><Relationship Id="rId7" Type="http://schemas.openxmlformats.org/officeDocument/2006/relationships/image" Target="../media/image6.tiff"/><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4" Type="http://schemas.openxmlformats.org/officeDocument/2006/relationships/image" Target="../media/image8.tiff"/><Relationship Id="rId5" Type="http://schemas.openxmlformats.org/officeDocument/2006/relationships/image" Target="../media/image9.tiff"/><Relationship Id="rId6" Type="http://schemas.openxmlformats.org/officeDocument/2006/relationships/image" Target="../media/image10.tiff"/><Relationship Id="rId1" Type="http://schemas.openxmlformats.org/officeDocument/2006/relationships/slideLayout" Target="../slideLayouts/slideLayout5.xml"/><Relationship Id="rId2"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15"/>
          <p:cNvSpPr txBox="1">
            <a:spLocks noGrp="1"/>
          </p:cNvSpPr>
          <p:nvPr>
            <p:ph type="ctrTitle"/>
          </p:nvPr>
        </p:nvSpPr>
        <p:spPr>
          <a:xfrm>
            <a:off x="752800" y="1019899"/>
            <a:ext cx="8043470" cy="1130873"/>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z="6600" dirty="0" smtClean="0"/>
              <a:t>ELEMENTS OF ART</a:t>
            </a:r>
            <a:endParaRPr sz="6600" dirty="0"/>
          </a:p>
        </p:txBody>
      </p:sp>
      <p:sp>
        <p:nvSpPr>
          <p:cNvPr id="2" name="Subtitle 1"/>
          <p:cNvSpPr>
            <a:spLocks noGrp="1"/>
          </p:cNvSpPr>
          <p:nvPr>
            <p:ph type="subTitle" idx="1"/>
          </p:nvPr>
        </p:nvSpPr>
        <p:spPr>
          <a:xfrm>
            <a:off x="752800" y="3435702"/>
            <a:ext cx="2157825" cy="784800"/>
          </a:xfrm>
        </p:spPr>
        <p:txBody>
          <a:bodyPr/>
          <a:lstStyle/>
          <a:p>
            <a:r>
              <a:rPr lang="en-US" dirty="0" smtClean="0">
                <a:solidFill>
                  <a:schemeClr val="tx1"/>
                </a:solidFill>
              </a:rPr>
              <a:t>Cornell notes</a:t>
            </a:r>
            <a:endParaRPr lang="en-US"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10</a:t>
            </a:fld>
            <a:endParaRPr lang="uk-UA"/>
          </a:p>
        </p:txBody>
      </p:sp>
      <p:sp>
        <p:nvSpPr>
          <p:cNvPr id="3" name="TextBox 2"/>
          <p:cNvSpPr txBox="1"/>
          <p:nvPr/>
        </p:nvSpPr>
        <p:spPr>
          <a:xfrm>
            <a:off x="347730" y="257577"/>
            <a:ext cx="2730321" cy="923330"/>
          </a:xfrm>
          <a:prstGeom prst="rect">
            <a:avLst/>
          </a:prstGeom>
          <a:noFill/>
        </p:spPr>
        <p:txBody>
          <a:bodyPr wrap="square" rtlCol="0">
            <a:spAutoFit/>
          </a:bodyPr>
          <a:lstStyle/>
          <a:p>
            <a:r>
              <a:rPr lang="en-US" sz="5400" b="1" dirty="0" smtClean="0">
                <a:solidFill>
                  <a:schemeClr val="accent5"/>
                </a:solidFill>
              </a:rPr>
              <a:t>SPACE</a:t>
            </a:r>
            <a:endParaRPr lang="en-US" sz="5400" b="1" dirty="0">
              <a:solidFill>
                <a:schemeClr val="accent5"/>
              </a:solidFill>
            </a:endParaRPr>
          </a:p>
        </p:txBody>
      </p:sp>
      <p:grpSp>
        <p:nvGrpSpPr>
          <p:cNvPr id="5" name="Google Shape;1071;p40"/>
          <p:cNvGrpSpPr/>
          <p:nvPr/>
        </p:nvGrpSpPr>
        <p:grpSpPr>
          <a:xfrm rot="5400000">
            <a:off x="5753423" y="-2220873"/>
            <a:ext cx="343989" cy="6132620"/>
            <a:chOff x="1447800" y="152400"/>
            <a:chExt cx="318597" cy="4838699"/>
          </a:xfrm>
        </p:grpSpPr>
        <p:sp>
          <p:nvSpPr>
            <p:cNvPr id="6" name="Google Shape;1072;p40"/>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 name="Google Shape;1073;p40"/>
            <p:cNvPicPr preferRelativeResize="0"/>
            <p:nvPr/>
          </p:nvPicPr>
          <p:blipFill>
            <a:blip r:embed="rId2">
              <a:alphaModFix/>
            </a:blip>
            <a:stretch>
              <a:fillRect/>
            </a:stretch>
          </p:blipFill>
          <p:spPr>
            <a:xfrm>
              <a:off x="1447800" y="152400"/>
              <a:ext cx="318597" cy="4838699"/>
            </a:xfrm>
            <a:prstGeom prst="rect">
              <a:avLst/>
            </a:prstGeom>
            <a:noFill/>
            <a:ln>
              <a:noFill/>
            </a:ln>
          </p:spPr>
        </p:pic>
      </p:grpSp>
      <p:graphicFrame>
        <p:nvGraphicFramePr>
          <p:cNvPr id="8" name="Table 7"/>
          <p:cNvGraphicFramePr>
            <a:graphicFrameLocks noGrp="1"/>
          </p:cNvGraphicFramePr>
          <p:nvPr>
            <p:extLst>
              <p:ext uri="{D42A27DB-BD31-4B8C-83A1-F6EECF244321}">
                <p14:modId xmlns:p14="http://schemas.microsoft.com/office/powerpoint/2010/main" val="217113275"/>
              </p:ext>
            </p:extLst>
          </p:nvPr>
        </p:nvGraphicFramePr>
        <p:xfrm>
          <a:off x="115909" y="1558342"/>
          <a:ext cx="8875820" cy="3168204"/>
        </p:xfrm>
        <a:graphic>
          <a:graphicData uri="http://schemas.openxmlformats.org/drawingml/2006/table">
            <a:tbl>
              <a:tblPr firstRow="1" firstCol="1" bandRow="1"/>
              <a:tblGrid>
                <a:gridCol w="1990018"/>
                <a:gridCol w="2154020"/>
                <a:gridCol w="2365891"/>
                <a:gridCol w="2365891"/>
              </a:tblGrid>
              <a:tr h="1171978">
                <a:tc rowSpan="2">
                  <a:txBody>
                    <a:bodyPr/>
                    <a:lstStyle/>
                    <a:p>
                      <a:pPr marL="0" marR="0">
                        <a:spcBef>
                          <a:spcPts val="0"/>
                        </a:spcBef>
                        <a:spcAft>
                          <a:spcPts val="0"/>
                        </a:spcAft>
                      </a:pPr>
                      <a:r>
                        <a:rPr lang="en-US" sz="4000" b="1" dirty="0">
                          <a:solidFill>
                            <a:schemeClr val="accent5"/>
                          </a:solidFill>
                          <a:effectLst/>
                          <a:latin typeface="Calibri" charset="0"/>
                          <a:ea typeface="Calibri" charset="0"/>
                          <a:cs typeface="Times New Roman" charset="0"/>
                        </a:rPr>
                        <a:t>SPACE</a:t>
                      </a:r>
                      <a:endParaRPr lang="en-US" sz="2000" dirty="0">
                        <a:solidFill>
                          <a:schemeClr val="accent5"/>
                        </a:solidFill>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2000" dirty="0" smtClean="0">
                          <a:solidFill>
                            <a:schemeClr val="accent5"/>
                          </a:solidFill>
                          <a:effectLst/>
                          <a:latin typeface="Calibri" charset="0"/>
                          <a:ea typeface="Calibri" charset="0"/>
                          <a:cs typeface="Times New Roman" charset="0"/>
                        </a:rPr>
                        <a:t>   </a:t>
                      </a:r>
                      <a:endParaRPr lang="en-US" sz="2000" dirty="0">
                        <a:solidFill>
                          <a:schemeClr val="accent5"/>
                        </a:solidFill>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endParaRPr lang="en-US" sz="20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200" dirty="0">
                          <a:effectLst/>
                          <a:latin typeface="Calibri" charset="0"/>
                          <a:ea typeface="Calibri" charset="0"/>
                          <a:cs typeface="Times New Roman" charset="0"/>
                        </a:rPr>
                        <a:t> </a:t>
                      </a:r>
                      <a:endParaRPr lang="en-US" sz="1200" dirty="0">
                        <a:solidFill>
                          <a:srgbClr val="000000"/>
                        </a:solidFill>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96226">
                <a:tc vMerge="1">
                  <a:txBody>
                    <a:bodyPr/>
                    <a:lstStyle/>
                    <a:p>
                      <a:endParaRPr lang="en-US"/>
                    </a:p>
                  </a:txBody>
                  <a:tcPr/>
                </a:tc>
                <a:tc>
                  <a:txBody>
                    <a:bodyPr/>
                    <a:lstStyle/>
                    <a:p>
                      <a:pPr marL="0" marR="0">
                        <a:spcBef>
                          <a:spcPts val="0"/>
                        </a:spcBef>
                        <a:spcAft>
                          <a:spcPts val="0"/>
                        </a:spcAft>
                      </a:pPr>
                      <a:endParaRPr lang="en-US" sz="2000" dirty="0">
                        <a:solidFill>
                          <a:schemeClr val="accent5"/>
                        </a:solidFill>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endParaRPr lang="en-US" sz="12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200" dirty="0">
                          <a:effectLst/>
                          <a:latin typeface="Calibri" charset="0"/>
                          <a:ea typeface="Calibri" charset="0"/>
                          <a:cs typeface="Times New Roman"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9" name="TextBox 8"/>
          <p:cNvSpPr txBox="1"/>
          <p:nvPr/>
        </p:nvSpPr>
        <p:spPr>
          <a:xfrm>
            <a:off x="115909" y="1075714"/>
            <a:ext cx="9056123" cy="369332"/>
          </a:xfrm>
          <a:prstGeom prst="rect">
            <a:avLst/>
          </a:prstGeom>
          <a:noFill/>
        </p:spPr>
        <p:txBody>
          <a:bodyPr wrap="square" rtlCol="0">
            <a:spAutoFit/>
          </a:bodyPr>
          <a:lstStyle/>
          <a:p>
            <a:r>
              <a:rPr lang="en-US" sz="1800" b="1" dirty="0" smtClean="0">
                <a:solidFill>
                  <a:schemeClr val="accent5"/>
                </a:solidFill>
              </a:rPr>
              <a:t>Definition: </a:t>
            </a:r>
            <a:r>
              <a:rPr lang="en-US" sz="1800" b="1" dirty="0" smtClean="0">
                <a:solidFill>
                  <a:schemeClr val="accent5"/>
                </a:solidFill>
              </a:rPr>
              <a:t>The area around an object or the area taken up by an object.</a:t>
            </a:r>
            <a:endParaRPr lang="en-US" sz="1800" b="1" dirty="0">
              <a:solidFill>
                <a:schemeClr val="accent5"/>
              </a:solidFill>
            </a:endParaRPr>
          </a:p>
        </p:txBody>
      </p:sp>
      <p:sp>
        <p:nvSpPr>
          <p:cNvPr id="14" name="TextBox 13"/>
          <p:cNvSpPr txBox="1"/>
          <p:nvPr/>
        </p:nvSpPr>
        <p:spPr>
          <a:xfrm>
            <a:off x="2073499" y="1489325"/>
            <a:ext cx="5975797" cy="3077766"/>
          </a:xfrm>
          <a:prstGeom prst="rect">
            <a:avLst/>
          </a:prstGeom>
          <a:noFill/>
        </p:spPr>
        <p:txBody>
          <a:bodyPr wrap="square" rtlCol="0">
            <a:spAutoFit/>
          </a:bodyPr>
          <a:lstStyle/>
          <a:p>
            <a:r>
              <a:rPr lang="en-US" sz="3600" b="1" dirty="0"/>
              <a:t>Select a new color to take your notes. May be any color except yellow or a color already used for this worksheet.</a:t>
            </a:r>
          </a:p>
          <a:p>
            <a:endParaRPr lang="en-US" dirty="0"/>
          </a:p>
        </p:txBody>
      </p:sp>
    </p:spTree>
    <p:extLst>
      <p:ext uri="{BB962C8B-B14F-4D97-AF65-F5344CB8AC3E}">
        <p14:creationId xmlns:p14="http://schemas.microsoft.com/office/powerpoint/2010/main" val="570030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11</a:t>
            </a:fld>
            <a:endParaRPr lang="uk-UA"/>
          </a:p>
        </p:txBody>
      </p:sp>
      <p:sp>
        <p:nvSpPr>
          <p:cNvPr id="3" name="TextBox 2"/>
          <p:cNvSpPr txBox="1"/>
          <p:nvPr/>
        </p:nvSpPr>
        <p:spPr>
          <a:xfrm>
            <a:off x="347730" y="257577"/>
            <a:ext cx="2730321" cy="923330"/>
          </a:xfrm>
          <a:prstGeom prst="rect">
            <a:avLst/>
          </a:prstGeom>
          <a:noFill/>
        </p:spPr>
        <p:txBody>
          <a:bodyPr wrap="square" rtlCol="0">
            <a:spAutoFit/>
          </a:bodyPr>
          <a:lstStyle/>
          <a:p>
            <a:r>
              <a:rPr lang="en-US" sz="5400" b="1" dirty="0" smtClean="0">
                <a:solidFill>
                  <a:schemeClr val="accent5"/>
                </a:solidFill>
              </a:rPr>
              <a:t>SPACE</a:t>
            </a:r>
            <a:endParaRPr lang="en-US" sz="5400" b="1" dirty="0">
              <a:solidFill>
                <a:schemeClr val="accent5"/>
              </a:solidFill>
            </a:endParaRPr>
          </a:p>
        </p:txBody>
      </p:sp>
      <p:grpSp>
        <p:nvGrpSpPr>
          <p:cNvPr id="5" name="Google Shape;1071;p40"/>
          <p:cNvGrpSpPr/>
          <p:nvPr/>
        </p:nvGrpSpPr>
        <p:grpSpPr>
          <a:xfrm rot="5400000">
            <a:off x="5753423" y="-2220873"/>
            <a:ext cx="343989" cy="6132620"/>
            <a:chOff x="1447800" y="152400"/>
            <a:chExt cx="318597" cy="4838699"/>
          </a:xfrm>
        </p:grpSpPr>
        <p:sp>
          <p:nvSpPr>
            <p:cNvPr id="6" name="Google Shape;1072;p40"/>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 name="Google Shape;1073;p40"/>
            <p:cNvPicPr preferRelativeResize="0"/>
            <p:nvPr/>
          </p:nvPicPr>
          <p:blipFill>
            <a:blip r:embed="rId2">
              <a:alphaModFix/>
            </a:blip>
            <a:stretch>
              <a:fillRect/>
            </a:stretch>
          </p:blipFill>
          <p:spPr>
            <a:xfrm>
              <a:off x="1447800" y="152400"/>
              <a:ext cx="318597" cy="4838699"/>
            </a:xfrm>
            <a:prstGeom prst="rect">
              <a:avLst/>
            </a:prstGeom>
            <a:noFill/>
            <a:ln>
              <a:noFill/>
            </a:ln>
          </p:spPr>
        </p:pic>
      </p:grpSp>
      <p:graphicFrame>
        <p:nvGraphicFramePr>
          <p:cNvPr id="8" name="Table 7"/>
          <p:cNvGraphicFramePr>
            <a:graphicFrameLocks noGrp="1"/>
          </p:cNvGraphicFramePr>
          <p:nvPr>
            <p:extLst>
              <p:ext uri="{D42A27DB-BD31-4B8C-83A1-F6EECF244321}">
                <p14:modId xmlns:p14="http://schemas.microsoft.com/office/powerpoint/2010/main" val="773185326"/>
              </p:ext>
            </p:extLst>
          </p:nvPr>
        </p:nvGraphicFramePr>
        <p:xfrm>
          <a:off x="115909" y="1558342"/>
          <a:ext cx="8875820" cy="3078052"/>
        </p:xfrm>
        <a:graphic>
          <a:graphicData uri="http://schemas.openxmlformats.org/drawingml/2006/table">
            <a:tbl>
              <a:tblPr firstRow="1" firstCol="1" bandRow="1"/>
              <a:tblGrid>
                <a:gridCol w="1990018"/>
                <a:gridCol w="2154020"/>
                <a:gridCol w="2365891"/>
                <a:gridCol w="2365891"/>
              </a:tblGrid>
              <a:tr h="1539026">
                <a:tc rowSpan="2">
                  <a:txBody>
                    <a:bodyPr/>
                    <a:lstStyle/>
                    <a:p>
                      <a:pPr marL="0" marR="0">
                        <a:spcBef>
                          <a:spcPts val="0"/>
                        </a:spcBef>
                        <a:spcAft>
                          <a:spcPts val="0"/>
                        </a:spcAft>
                      </a:pPr>
                      <a:r>
                        <a:rPr lang="en-US" sz="4000" b="1" dirty="0">
                          <a:solidFill>
                            <a:schemeClr val="accent5"/>
                          </a:solidFill>
                          <a:effectLst/>
                          <a:latin typeface="Calibri" charset="0"/>
                          <a:ea typeface="Calibri" charset="0"/>
                          <a:cs typeface="Times New Roman" charset="0"/>
                        </a:rPr>
                        <a:t>SPACE</a:t>
                      </a:r>
                      <a:endParaRPr lang="en-US" sz="2000" dirty="0">
                        <a:solidFill>
                          <a:schemeClr val="accent5"/>
                        </a:solidFill>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2000" dirty="0">
                          <a:solidFill>
                            <a:schemeClr val="accent5"/>
                          </a:solidFill>
                          <a:effectLst/>
                          <a:latin typeface="Calibri" charset="0"/>
                          <a:ea typeface="Calibri" charset="0"/>
                          <a:cs typeface="Times New Roman" charset="0"/>
                        </a:rPr>
                        <a:t>Type </a:t>
                      </a:r>
                      <a:r>
                        <a:rPr lang="en-US" sz="2000" dirty="0" smtClean="0">
                          <a:solidFill>
                            <a:schemeClr val="accent5"/>
                          </a:solidFill>
                          <a:effectLst/>
                          <a:latin typeface="Calibri" charset="0"/>
                          <a:ea typeface="Calibri" charset="0"/>
                          <a:cs typeface="Times New Roman" charset="0"/>
                        </a:rPr>
                        <a:t>1</a:t>
                      </a:r>
                    </a:p>
                    <a:p>
                      <a:pPr marL="0" marR="0">
                        <a:spcBef>
                          <a:spcPts val="0"/>
                        </a:spcBef>
                        <a:spcAft>
                          <a:spcPts val="0"/>
                        </a:spcAft>
                      </a:pPr>
                      <a:r>
                        <a:rPr lang="en-US" sz="2000" dirty="0" smtClean="0">
                          <a:solidFill>
                            <a:schemeClr val="accent5"/>
                          </a:solidFill>
                          <a:effectLst/>
                          <a:latin typeface="Calibri" charset="0"/>
                          <a:ea typeface="Calibri" charset="0"/>
                          <a:cs typeface="Times New Roman" charset="0"/>
                        </a:rPr>
                        <a:t>   </a:t>
                      </a:r>
                      <a:endParaRPr lang="en-US" sz="2000" dirty="0">
                        <a:solidFill>
                          <a:schemeClr val="accent5"/>
                        </a:solidFill>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endParaRPr lang="en-US" sz="20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200" dirty="0">
                          <a:effectLst/>
                          <a:latin typeface="Calibri" charset="0"/>
                          <a:ea typeface="Calibri" charset="0"/>
                          <a:cs typeface="Times New Roman" charset="0"/>
                        </a:rPr>
                        <a:t> </a:t>
                      </a:r>
                      <a:endParaRPr lang="en-US" sz="1200" dirty="0">
                        <a:solidFill>
                          <a:srgbClr val="000000"/>
                        </a:solidFill>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539026">
                <a:tc vMerge="1">
                  <a:txBody>
                    <a:bodyPr/>
                    <a:lstStyle/>
                    <a:p>
                      <a:endParaRPr lang="en-US"/>
                    </a:p>
                  </a:txBody>
                  <a:tcPr/>
                </a:tc>
                <a:tc>
                  <a:txBody>
                    <a:bodyPr/>
                    <a:lstStyle/>
                    <a:p>
                      <a:pPr marL="0" marR="0">
                        <a:spcBef>
                          <a:spcPts val="0"/>
                        </a:spcBef>
                        <a:spcAft>
                          <a:spcPts val="0"/>
                        </a:spcAft>
                      </a:pPr>
                      <a:r>
                        <a:rPr lang="en-US" sz="2000" dirty="0">
                          <a:solidFill>
                            <a:schemeClr val="accent5"/>
                          </a:solidFill>
                          <a:effectLst/>
                          <a:latin typeface="Calibri" charset="0"/>
                          <a:ea typeface="Calibri" charset="0"/>
                          <a:cs typeface="Times New Roman" charset="0"/>
                        </a:rPr>
                        <a:t>Type 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endParaRPr lang="en-US" sz="12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200" dirty="0">
                          <a:effectLst/>
                          <a:latin typeface="Calibri" charset="0"/>
                          <a:ea typeface="Calibri" charset="0"/>
                          <a:cs typeface="Times New Roman" charset="0"/>
                        </a:rPr>
                        <a:t> </a:t>
                      </a:r>
                      <a:endParaRPr lang="en-US" sz="1200" dirty="0" smtClean="0">
                        <a:solidFill>
                          <a:srgbClr val="000000"/>
                        </a:solidFill>
                        <a:effectLst/>
                        <a:latin typeface="Calibri" charset="0"/>
                        <a:ea typeface="Calibri" charset="0"/>
                        <a:cs typeface="Times New Roman" charset="0"/>
                      </a:endParaRPr>
                    </a:p>
                    <a:p>
                      <a:pPr marL="0" marR="0">
                        <a:spcBef>
                          <a:spcPts val="0"/>
                        </a:spcBef>
                        <a:spcAft>
                          <a:spcPts val="0"/>
                        </a:spcAft>
                      </a:pPr>
                      <a:r>
                        <a:rPr lang="en-US" sz="1200" dirty="0">
                          <a:effectLst/>
                          <a:latin typeface="Calibri" charset="0"/>
                          <a:ea typeface="Calibri" charset="0"/>
                          <a:cs typeface="Times New Roman"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9" name="TextBox 8"/>
          <p:cNvSpPr txBox="1"/>
          <p:nvPr/>
        </p:nvSpPr>
        <p:spPr>
          <a:xfrm>
            <a:off x="115909" y="1075714"/>
            <a:ext cx="9056123" cy="369332"/>
          </a:xfrm>
          <a:prstGeom prst="rect">
            <a:avLst/>
          </a:prstGeom>
          <a:noFill/>
        </p:spPr>
        <p:txBody>
          <a:bodyPr wrap="square" rtlCol="0">
            <a:spAutoFit/>
          </a:bodyPr>
          <a:lstStyle/>
          <a:p>
            <a:r>
              <a:rPr lang="en-US" sz="1800" b="1" dirty="0" smtClean="0">
                <a:solidFill>
                  <a:schemeClr val="accent5"/>
                </a:solidFill>
              </a:rPr>
              <a:t>Definition: </a:t>
            </a:r>
            <a:r>
              <a:rPr lang="en-US" sz="1800" b="1" dirty="0" smtClean="0">
                <a:solidFill>
                  <a:schemeClr val="accent5"/>
                </a:solidFill>
              </a:rPr>
              <a:t>The area around an object or the area taken up by an object.</a:t>
            </a:r>
            <a:endParaRPr lang="en-US" sz="1800" b="1" dirty="0">
              <a:solidFill>
                <a:schemeClr val="accent5"/>
              </a:solidFill>
            </a:endParaRPr>
          </a:p>
        </p:txBody>
      </p:sp>
      <p:sp>
        <p:nvSpPr>
          <p:cNvPr id="10" name="TextBox 9"/>
          <p:cNvSpPr txBox="1"/>
          <p:nvPr/>
        </p:nvSpPr>
        <p:spPr>
          <a:xfrm>
            <a:off x="4417454" y="1738648"/>
            <a:ext cx="2099256" cy="1231106"/>
          </a:xfrm>
          <a:prstGeom prst="rect">
            <a:avLst/>
          </a:prstGeom>
          <a:noFill/>
        </p:spPr>
        <p:txBody>
          <a:bodyPr wrap="square" rtlCol="0">
            <a:spAutoFit/>
          </a:bodyPr>
          <a:lstStyle/>
          <a:p>
            <a:r>
              <a:rPr lang="en-US" sz="2000" dirty="0">
                <a:solidFill>
                  <a:srgbClr val="C45911"/>
                </a:solidFill>
                <a:latin typeface="Calibri" charset="0"/>
                <a:ea typeface="Calibri" charset="0"/>
                <a:cs typeface="Times New Roman" charset="0"/>
              </a:rPr>
              <a:t>The area that is taken up by an object</a:t>
            </a:r>
            <a:endParaRPr lang="en-US" sz="2000" dirty="0">
              <a:latin typeface="Calibri" charset="0"/>
              <a:ea typeface="Calibri" charset="0"/>
              <a:cs typeface="Times New Roman" charset="0"/>
            </a:endParaRPr>
          </a:p>
          <a:p>
            <a:endParaRPr lang="en-US" dirty="0"/>
          </a:p>
        </p:txBody>
      </p:sp>
      <p:sp>
        <p:nvSpPr>
          <p:cNvPr id="11" name="TextBox 10"/>
          <p:cNvSpPr txBox="1"/>
          <p:nvPr/>
        </p:nvSpPr>
        <p:spPr>
          <a:xfrm>
            <a:off x="4488288" y="3339086"/>
            <a:ext cx="2028421" cy="1231106"/>
          </a:xfrm>
          <a:prstGeom prst="rect">
            <a:avLst/>
          </a:prstGeom>
          <a:noFill/>
        </p:spPr>
        <p:txBody>
          <a:bodyPr wrap="square" rtlCol="0">
            <a:spAutoFit/>
          </a:bodyPr>
          <a:lstStyle/>
          <a:p>
            <a:r>
              <a:rPr lang="en-US" sz="2000" dirty="0">
                <a:solidFill>
                  <a:srgbClr val="C45911"/>
                </a:solidFill>
                <a:latin typeface="Calibri" charset="0"/>
                <a:ea typeface="Calibri" charset="0"/>
                <a:cs typeface="Times New Roman" charset="0"/>
              </a:rPr>
              <a:t>The area that is taken up around an object</a:t>
            </a:r>
            <a:endParaRPr lang="en-US" sz="2000" dirty="0">
              <a:latin typeface="Calibri" charset="0"/>
              <a:ea typeface="Calibri" charset="0"/>
              <a:cs typeface="Times New Roman" charset="0"/>
            </a:endParaRPr>
          </a:p>
          <a:p>
            <a:endParaRPr lang="en-US" dirty="0"/>
          </a:p>
        </p:txBody>
      </p:sp>
      <p:sp>
        <p:nvSpPr>
          <p:cNvPr id="12" name="TextBox 11"/>
          <p:cNvSpPr txBox="1"/>
          <p:nvPr/>
        </p:nvSpPr>
        <p:spPr>
          <a:xfrm>
            <a:off x="2331076" y="1944710"/>
            <a:ext cx="1648496" cy="707886"/>
          </a:xfrm>
          <a:prstGeom prst="rect">
            <a:avLst/>
          </a:prstGeom>
          <a:noFill/>
        </p:spPr>
        <p:txBody>
          <a:bodyPr wrap="square" rtlCol="0">
            <a:spAutoFit/>
          </a:bodyPr>
          <a:lstStyle/>
          <a:p>
            <a:r>
              <a:rPr lang="en-US" sz="2000" dirty="0" smtClean="0">
                <a:solidFill>
                  <a:schemeClr val="accent5"/>
                </a:solidFill>
              </a:rPr>
              <a:t>Positive</a:t>
            </a:r>
          </a:p>
          <a:p>
            <a:r>
              <a:rPr lang="en-US" sz="2000" dirty="0" smtClean="0">
                <a:solidFill>
                  <a:schemeClr val="accent5"/>
                </a:solidFill>
              </a:rPr>
              <a:t>    occupied</a:t>
            </a:r>
            <a:endParaRPr lang="en-US" sz="2000" dirty="0">
              <a:solidFill>
                <a:schemeClr val="accent5"/>
              </a:solidFill>
            </a:endParaRPr>
          </a:p>
        </p:txBody>
      </p:sp>
      <p:sp>
        <p:nvSpPr>
          <p:cNvPr id="13" name="TextBox 12"/>
          <p:cNvSpPr txBox="1"/>
          <p:nvPr/>
        </p:nvSpPr>
        <p:spPr>
          <a:xfrm>
            <a:off x="2265497" y="3452073"/>
            <a:ext cx="1779654" cy="707886"/>
          </a:xfrm>
          <a:prstGeom prst="rect">
            <a:avLst/>
          </a:prstGeom>
          <a:noFill/>
        </p:spPr>
        <p:txBody>
          <a:bodyPr wrap="none" rtlCol="0">
            <a:spAutoFit/>
          </a:bodyPr>
          <a:lstStyle/>
          <a:p>
            <a:r>
              <a:rPr lang="en-US" sz="2000" dirty="0" smtClean="0">
                <a:solidFill>
                  <a:schemeClr val="accent5"/>
                </a:solidFill>
              </a:rPr>
              <a:t>Negative</a:t>
            </a:r>
          </a:p>
          <a:p>
            <a:r>
              <a:rPr lang="en-US" sz="2000" dirty="0" smtClean="0">
                <a:solidFill>
                  <a:schemeClr val="accent5"/>
                </a:solidFill>
              </a:rPr>
              <a:t>    unoccupied</a:t>
            </a:r>
            <a:endParaRPr lang="en-US" sz="2000" dirty="0">
              <a:solidFill>
                <a:schemeClr val="accent5"/>
              </a:solidFill>
            </a:endParaRPr>
          </a:p>
        </p:txBody>
      </p:sp>
      <p:sp>
        <p:nvSpPr>
          <p:cNvPr id="4" name="TextBox 3"/>
          <p:cNvSpPr txBox="1"/>
          <p:nvPr/>
        </p:nvSpPr>
        <p:spPr>
          <a:xfrm>
            <a:off x="6709894" y="1790164"/>
            <a:ext cx="2180342" cy="2154436"/>
          </a:xfrm>
          <a:prstGeom prst="rect">
            <a:avLst/>
          </a:prstGeom>
          <a:noFill/>
        </p:spPr>
        <p:txBody>
          <a:bodyPr wrap="square" rtlCol="0">
            <a:spAutoFit/>
          </a:bodyPr>
          <a:lstStyle/>
          <a:p>
            <a:r>
              <a:rPr lang="en-US" sz="2000" dirty="0"/>
              <a:t>In this space you will add your own illustrations. You may not just copy the illustrations in this presentation!</a:t>
            </a:r>
            <a:endParaRPr lang="en-US" sz="2400" dirty="0"/>
          </a:p>
          <a:p>
            <a:endParaRPr lang="en-US" dirty="0"/>
          </a:p>
        </p:txBody>
      </p:sp>
      <p:pic>
        <p:nvPicPr>
          <p:cNvPr id="14" name="Picture 13"/>
          <p:cNvPicPr>
            <a:picLocks noChangeAspect="1"/>
          </p:cNvPicPr>
          <p:nvPr/>
        </p:nvPicPr>
        <p:blipFill>
          <a:blip r:embed="rId3"/>
          <a:stretch>
            <a:fillRect/>
          </a:stretch>
        </p:blipFill>
        <p:spPr>
          <a:xfrm>
            <a:off x="231429" y="2330239"/>
            <a:ext cx="1812499" cy="1485900"/>
          </a:xfrm>
          <a:prstGeom prst="rect">
            <a:avLst/>
          </a:prstGeom>
        </p:spPr>
      </p:pic>
    </p:spTree>
    <p:extLst>
      <p:ext uri="{BB962C8B-B14F-4D97-AF65-F5344CB8AC3E}">
        <p14:creationId xmlns:p14="http://schemas.microsoft.com/office/powerpoint/2010/main" val="162133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12</a:t>
            </a:fld>
            <a:endParaRPr lang="uk-UA"/>
          </a:p>
        </p:txBody>
      </p:sp>
      <p:sp>
        <p:nvSpPr>
          <p:cNvPr id="4" name="TextBox 3"/>
          <p:cNvSpPr txBox="1"/>
          <p:nvPr/>
        </p:nvSpPr>
        <p:spPr>
          <a:xfrm>
            <a:off x="321971" y="399979"/>
            <a:ext cx="3786389" cy="923330"/>
          </a:xfrm>
          <a:prstGeom prst="rect">
            <a:avLst/>
          </a:prstGeom>
          <a:noFill/>
        </p:spPr>
        <p:txBody>
          <a:bodyPr wrap="square" rtlCol="0">
            <a:spAutoFit/>
          </a:bodyPr>
          <a:lstStyle/>
          <a:p>
            <a:r>
              <a:rPr lang="en-US" sz="5400" b="1" dirty="0" smtClean="0">
                <a:solidFill>
                  <a:srgbClr val="76D6FF"/>
                </a:solidFill>
              </a:rPr>
              <a:t>TEXTURE</a:t>
            </a:r>
            <a:endParaRPr lang="en-US" sz="5400" b="1" dirty="0">
              <a:solidFill>
                <a:srgbClr val="76D6FF"/>
              </a:solidFill>
            </a:endParaRPr>
          </a:p>
        </p:txBody>
      </p:sp>
      <p:grpSp>
        <p:nvGrpSpPr>
          <p:cNvPr id="5" name="Google Shape;1059;p40"/>
          <p:cNvGrpSpPr/>
          <p:nvPr/>
        </p:nvGrpSpPr>
        <p:grpSpPr>
          <a:xfrm rot="5400000">
            <a:off x="6086381" y="-1398407"/>
            <a:ext cx="318597" cy="4838699"/>
            <a:chOff x="838200" y="152400"/>
            <a:chExt cx="318597" cy="4838699"/>
          </a:xfrm>
          <a:solidFill>
            <a:srgbClr val="00B0F0"/>
          </a:solidFill>
        </p:grpSpPr>
        <p:sp>
          <p:nvSpPr>
            <p:cNvPr id="6" name="Google Shape;1060;p40"/>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 name="Google Shape;1061;p40"/>
            <p:cNvPicPr preferRelativeResize="0"/>
            <p:nvPr/>
          </p:nvPicPr>
          <p:blipFill>
            <a:blip r:embed="rId2">
              <a:alphaModFix/>
            </a:blip>
            <a:stretch>
              <a:fillRect/>
            </a:stretch>
          </p:blipFill>
          <p:spPr>
            <a:xfrm>
              <a:off x="838200" y="152400"/>
              <a:ext cx="318597" cy="4838699"/>
            </a:xfrm>
            <a:prstGeom prst="rect">
              <a:avLst/>
            </a:prstGeom>
            <a:grpFill/>
            <a:ln>
              <a:noFill/>
            </a:ln>
          </p:spPr>
        </p:pic>
      </p:grpSp>
      <p:graphicFrame>
        <p:nvGraphicFramePr>
          <p:cNvPr id="8" name="Table 7"/>
          <p:cNvGraphicFramePr>
            <a:graphicFrameLocks noGrp="1"/>
          </p:cNvGraphicFramePr>
          <p:nvPr>
            <p:extLst>
              <p:ext uri="{D42A27DB-BD31-4B8C-83A1-F6EECF244321}">
                <p14:modId xmlns:p14="http://schemas.microsoft.com/office/powerpoint/2010/main" val="28190376"/>
              </p:ext>
            </p:extLst>
          </p:nvPr>
        </p:nvGraphicFramePr>
        <p:xfrm>
          <a:off x="141668" y="1841679"/>
          <a:ext cx="8850062" cy="2859109"/>
        </p:xfrm>
        <a:graphic>
          <a:graphicData uri="http://schemas.openxmlformats.org/drawingml/2006/table">
            <a:tbl>
              <a:tblPr firstRow="1" firstCol="1" bandRow="1"/>
              <a:tblGrid>
                <a:gridCol w="2228045"/>
                <a:gridCol w="1903967"/>
                <a:gridCol w="2359025"/>
                <a:gridCol w="2359025"/>
              </a:tblGrid>
              <a:tr h="1622510">
                <a:tc rowSpan="2">
                  <a:txBody>
                    <a:bodyPr/>
                    <a:lstStyle/>
                    <a:p>
                      <a:pPr marL="0" marR="0">
                        <a:spcBef>
                          <a:spcPts val="0"/>
                        </a:spcBef>
                        <a:spcAft>
                          <a:spcPts val="0"/>
                        </a:spcAft>
                      </a:pPr>
                      <a:r>
                        <a:rPr lang="en-US" sz="4000" b="1" dirty="0">
                          <a:solidFill>
                            <a:srgbClr val="00B0F0"/>
                          </a:solidFill>
                          <a:effectLst/>
                          <a:latin typeface="Calibri" charset="0"/>
                          <a:ea typeface="Calibri" charset="0"/>
                          <a:cs typeface="Times New Roman" charset="0"/>
                        </a:rPr>
                        <a:t>TEXTURE</a:t>
                      </a:r>
                      <a:endParaRPr lang="en-US" sz="20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endParaRPr lang="en-US" sz="20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200" dirty="0">
                          <a:solidFill>
                            <a:srgbClr val="00B0F0"/>
                          </a:solidFill>
                          <a:effectLst/>
                          <a:latin typeface="Calibri" charset="0"/>
                          <a:ea typeface="Calibri" charset="0"/>
                          <a:cs typeface="Times New Roman" charset="0"/>
                        </a:rPr>
                        <a:t> </a:t>
                      </a:r>
                      <a:endParaRPr lang="en-US" sz="12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200" dirty="0">
                          <a:effectLst/>
                          <a:latin typeface="Calibri" charset="0"/>
                          <a:ea typeface="Calibri" charset="0"/>
                          <a:cs typeface="Times New Roman" charset="0"/>
                        </a:rPr>
                        <a:t> </a:t>
                      </a:r>
                    </a:p>
                    <a:p>
                      <a:pPr marL="0" marR="0">
                        <a:spcBef>
                          <a:spcPts val="0"/>
                        </a:spcBef>
                        <a:spcAft>
                          <a:spcPts val="0"/>
                        </a:spcAft>
                      </a:pPr>
                      <a:r>
                        <a:rPr lang="en-US" sz="1200" dirty="0">
                          <a:effectLst/>
                          <a:latin typeface="Calibri" charset="0"/>
                          <a:ea typeface="Calibri" charset="0"/>
                          <a:cs typeface="Times New Roman"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236599">
                <a:tc vMerge="1">
                  <a:txBody>
                    <a:bodyPr/>
                    <a:lstStyle/>
                    <a:p>
                      <a:endParaRPr lang="en-US"/>
                    </a:p>
                  </a:txBody>
                  <a:tcPr/>
                </a:tc>
                <a:tc>
                  <a:txBody>
                    <a:bodyPr/>
                    <a:lstStyle/>
                    <a:p>
                      <a:pPr marL="0" marR="0">
                        <a:spcBef>
                          <a:spcPts val="0"/>
                        </a:spcBef>
                        <a:spcAft>
                          <a:spcPts val="0"/>
                        </a:spcAft>
                      </a:pPr>
                      <a:endParaRPr lang="en-US" sz="20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200" dirty="0">
                          <a:solidFill>
                            <a:srgbClr val="00B0F0"/>
                          </a:solidFill>
                          <a:effectLst/>
                          <a:latin typeface="Calibri" charset="0"/>
                          <a:ea typeface="Calibri" charset="0"/>
                          <a:cs typeface="Times New Roman" charset="0"/>
                        </a:rPr>
                        <a:t> </a:t>
                      </a:r>
                      <a:endParaRPr lang="en-US" sz="12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200" dirty="0">
                          <a:effectLst/>
                          <a:latin typeface="Calibri" charset="0"/>
                          <a:ea typeface="Calibri" charset="0"/>
                          <a:cs typeface="Times New Roman" charset="0"/>
                        </a:rPr>
                        <a:t> </a:t>
                      </a:r>
                    </a:p>
                    <a:p>
                      <a:pPr marL="0" marR="0">
                        <a:spcBef>
                          <a:spcPts val="0"/>
                        </a:spcBef>
                        <a:spcAft>
                          <a:spcPts val="0"/>
                        </a:spcAft>
                      </a:pPr>
                      <a:r>
                        <a:rPr lang="en-US" sz="1200" dirty="0">
                          <a:effectLst/>
                          <a:latin typeface="Calibri" charset="0"/>
                          <a:ea typeface="Calibri" charset="0"/>
                          <a:cs typeface="Times New Roman"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9" name="TextBox 8"/>
          <p:cNvSpPr txBox="1"/>
          <p:nvPr/>
        </p:nvSpPr>
        <p:spPr>
          <a:xfrm>
            <a:off x="141668" y="1381286"/>
            <a:ext cx="9056123" cy="369332"/>
          </a:xfrm>
          <a:prstGeom prst="rect">
            <a:avLst/>
          </a:prstGeom>
          <a:noFill/>
        </p:spPr>
        <p:txBody>
          <a:bodyPr wrap="square" rtlCol="0">
            <a:spAutoFit/>
          </a:bodyPr>
          <a:lstStyle/>
          <a:p>
            <a:r>
              <a:rPr lang="en-US" sz="1800" b="1" dirty="0" smtClean="0">
                <a:solidFill>
                  <a:srgbClr val="00B0F0"/>
                </a:solidFill>
              </a:rPr>
              <a:t>Definition: </a:t>
            </a:r>
            <a:r>
              <a:rPr lang="en-US" sz="1800" b="1" dirty="0" smtClean="0">
                <a:solidFill>
                  <a:srgbClr val="00B0F0"/>
                </a:solidFill>
              </a:rPr>
              <a:t>How something feels like or looks </a:t>
            </a:r>
            <a:r>
              <a:rPr lang="en-US" sz="1800" b="1" smtClean="0">
                <a:solidFill>
                  <a:srgbClr val="00B0F0"/>
                </a:solidFill>
              </a:rPr>
              <a:t>like it will feel.</a:t>
            </a:r>
            <a:endParaRPr lang="en-US" sz="1800" b="1" dirty="0">
              <a:solidFill>
                <a:srgbClr val="00B0F0"/>
              </a:solidFill>
            </a:endParaRPr>
          </a:p>
        </p:txBody>
      </p:sp>
      <p:sp>
        <p:nvSpPr>
          <p:cNvPr id="18" name="TextBox 17"/>
          <p:cNvSpPr txBox="1"/>
          <p:nvPr/>
        </p:nvSpPr>
        <p:spPr>
          <a:xfrm>
            <a:off x="2215165" y="1841679"/>
            <a:ext cx="5975797" cy="3077766"/>
          </a:xfrm>
          <a:prstGeom prst="rect">
            <a:avLst/>
          </a:prstGeom>
          <a:noFill/>
        </p:spPr>
        <p:txBody>
          <a:bodyPr wrap="square" rtlCol="0">
            <a:spAutoFit/>
          </a:bodyPr>
          <a:lstStyle/>
          <a:p>
            <a:r>
              <a:rPr lang="en-US" sz="3600" b="1" dirty="0"/>
              <a:t>Select a new color to take your notes. May be any color except yellow or a color already used for this worksheet.</a:t>
            </a:r>
          </a:p>
          <a:p>
            <a:endParaRPr lang="en-US" dirty="0"/>
          </a:p>
        </p:txBody>
      </p:sp>
    </p:spTree>
    <p:extLst>
      <p:ext uri="{BB962C8B-B14F-4D97-AF65-F5344CB8AC3E}">
        <p14:creationId xmlns:p14="http://schemas.microsoft.com/office/powerpoint/2010/main" val="17135789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13</a:t>
            </a:fld>
            <a:endParaRPr lang="uk-UA"/>
          </a:p>
        </p:txBody>
      </p:sp>
      <p:sp>
        <p:nvSpPr>
          <p:cNvPr id="4" name="TextBox 3"/>
          <p:cNvSpPr txBox="1"/>
          <p:nvPr/>
        </p:nvSpPr>
        <p:spPr>
          <a:xfrm>
            <a:off x="321971" y="399979"/>
            <a:ext cx="3786389" cy="923330"/>
          </a:xfrm>
          <a:prstGeom prst="rect">
            <a:avLst/>
          </a:prstGeom>
          <a:noFill/>
        </p:spPr>
        <p:txBody>
          <a:bodyPr wrap="square" rtlCol="0">
            <a:spAutoFit/>
          </a:bodyPr>
          <a:lstStyle/>
          <a:p>
            <a:r>
              <a:rPr lang="en-US" sz="5400" b="1" dirty="0" smtClean="0">
                <a:solidFill>
                  <a:srgbClr val="76D6FF"/>
                </a:solidFill>
              </a:rPr>
              <a:t>TEXTURE</a:t>
            </a:r>
            <a:endParaRPr lang="en-US" sz="5400" b="1" dirty="0">
              <a:solidFill>
                <a:srgbClr val="76D6FF"/>
              </a:solidFill>
            </a:endParaRPr>
          </a:p>
        </p:txBody>
      </p:sp>
      <p:grpSp>
        <p:nvGrpSpPr>
          <p:cNvPr id="5" name="Google Shape;1059;p40"/>
          <p:cNvGrpSpPr/>
          <p:nvPr/>
        </p:nvGrpSpPr>
        <p:grpSpPr>
          <a:xfrm rot="5400000">
            <a:off x="6086381" y="-1398407"/>
            <a:ext cx="318597" cy="4838699"/>
            <a:chOff x="838200" y="152400"/>
            <a:chExt cx="318597" cy="4838699"/>
          </a:xfrm>
          <a:solidFill>
            <a:srgbClr val="00B0F0"/>
          </a:solidFill>
        </p:grpSpPr>
        <p:sp>
          <p:nvSpPr>
            <p:cNvPr id="6" name="Google Shape;1060;p40"/>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 name="Google Shape;1061;p40"/>
            <p:cNvPicPr preferRelativeResize="0"/>
            <p:nvPr/>
          </p:nvPicPr>
          <p:blipFill>
            <a:blip r:embed="rId2">
              <a:alphaModFix/>
            </a:blip>
            <a:stretch>
              <a:fillRect/>
            </a:stretch>
          </p:blipFill>
          <p:spPr>
            <a:xfrm>
              <a:off x="838200" y="152400"/>
              <a:ext cx="318597" cy="4838699"/>
            </a:xfrm>
            <a:prstGeom prst="rect">
              <a:avLst/>
            </a:prstGeom>
            <a:grpFill/>
            <a:ln>
              <a:noFill/>
            </a:ln>
          </p:spPr>
        </p:pic>
      </p:grpSp>
      <p:graphicFrame>
        <p:nvGraphicFramePr>
          <p:cNvPr id="8" name="Table 7"/>
          <p:cNvGraphicFramePr>
            <a:graphicFrameLocks noGrp="1"/>
          </p:cNvGraphicFramePr>
          <p:nvPr>
            <p:extLst>
              <p:ext uri="{D42A27DB-BD31-4B8C-83A1-F6EECF244321}">
                <p14:modId xmlns:p14="http://schemas.microsoft.com/office/powerpoint/2010/main" val="1065678887"/>
              </p:ext>
            </p:extLst>
          </p:nvPr>
        </p:nvGraphicFramePr>
        <p:xfrm>
          <a:off x="141668" y="1841679"/>
          <a:ext cx="8850062" cy="2859109"/>
        </p:xfrm>
        <a:graphic>
          <a:graphicData uri="http://schemas.openxmlformats.org/drawingml/2006/table">
            <a:tbl>
              <a:tblPr firstRow="1" firstCol="1" bandRow="1"/>
              <a:tblGrid>
                <a:gridCol w="2228045"/>
                <a:gridCol w="1903967"/>
                <a:gridCol w="2359025"/>
                <a:gridCol w="2359025"/>
              </a:tblGrid>
              <a:tr h="1622510">
                <a:tc rowSpan="2">
                  <a:txBody>
                    <a:bodyPr/>
                    <a:lstStyle/>
                    <a:p>
                      <a:pPr marL="0" marR="0">
                        <a:spcBef>
                          <a:spcPts val="0"/>
                        </a:spcBef>
                        <a:spcAft>
                          <a:spcPts val="0"/>
                        </a:spcAft>
                      </a:pPr>
                      <a:r>
                        <a:rPr lang="en-US" sz="4000" b="1" dirty="0">
                          <a:solidFill>
                            <a:srgbClr val="00B0F0"/>
                          </a:solidFill>
                          <a:effectLst/>
                          <a:latin typeface="Calibri" charset="0"/>
                          <a:ea typeface="Calibri" charset="0"/>
                          <a:cs typeface="Times New Roman" charset="0"/>
                        </a:rPr>
                        <a:t>TEXTURE</a:t>
                      </a:r>
                      <a:endParaRPr lang="en-US" sz="20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2000" dirty="0">
                          <a:solidFill>
                            <a:srgbClr val="00B0F0"/>
                          </a:solidFill>
                          <a:effectLst/>
                          <a:latin typeface="Calibri" charset="0"/>
                          <a:ea typeface="Calibri" charset="0"/>
                          <a:cs typeface="Times New Roman" charset="0"/>
                        </a:rPr>
                        <a:t>Type 1</a:t>
                      </a:r>
                      <a:endParaRPr lang="en-US" sz="20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200" dirty="0">
                          <a:solidFill>
                            <a:srgbClr val="00B0F0"/>
                          </a:solidFill>
                          <a:effectLst/>
                          <a:latin typeface="Calibri" charset="0"/>
                          <a:ea typeface="Calibri" charset="0"/>
                          <a:cs typeface="Times New Roman" charset="0"/>
                        </a:rPr>
                        <a:t> </a:t>
                      </a:r>
                      <a:endParaRPr lang="en-US" sz="12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200" dirty="0">
                          <a:effectLst/>
                          <a:latin typeface="Calibri" charset="0"/>
                          <a:ea typeface="Calibri" charset="0"/>
                          <a:cs typeface="Times New Roman" charset="0"/>
                        </a:rPr>
                        <a:t> </a:t>
                      </a:r>
                    </a:p>
                    <a:p>
                      <a:pPr marL="0" marR="0">
                        <a:spcBef>
                          <a:spcPts val="0"/>
                        </a:spcBef>
                        <a:spcAft>
                          <a:spcPts val="0"/>
                        </a:spcAft>
                      </a:pPr>
                      <a:r>
                        <a:rPr lang="en-US" sz="1200" dirty="0">
                          <a:effectLst/>
                          <a:latin typeface="Calibri" charset="0"/>
                          <a:ea typeface="Calibri" charset="0"/>
                          <a:cs typeface="Times New Roman"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236599">
                <a:tc vMerge="1">
                  <a:txBody>
                    <a:bodyPr/>
                    <a:lstStyle/>
                    <a:p>
                      <a:endParaRPr lang="en-US"/>
                    </a:p>
                  </a:txBody>
                  <a:tcPr/>
                </a:tc>
                <a:tc>
                  <a:txBody>
                    <a:bodyPr/>
                    <a:lstStyle/>
                    <a:p>
                      <a:pPr marL="0" marR="0">
                        <a:spcBef>
                          <a:spcPts val="0"/>
                        </a:spcBef>
                        <a:spcAft>
                          <a:spcPts val="0"/>
                        </a:spcAft>
                      </a:pPr>
                      <a:r>
                        <a:rPr lang="en-US" sz="2000" dirty="0">
                          <a:solidFill>
                            <a:srgbClr val="00B0F0"/>
                          </a:solidFill>
                          <a:effectLst/>
                          <a:latin typeface="Calibri" charset="0"/>
                          <a:ea typeface="Calibri" charset="0"/>
                          <a:cs typeface="Times New Roman" charset="0"/>
                        </a:rPr>
                        <a:t>Type 2</a:t>
                      </a:r>
                      <a:endParaRPr lang="en-US" sz="20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200" dirty="0">
                          <a:solidFill>
                            <a:srgbClr val="00B0F0"/>
                          </a:solidFill>
                          <a:effectLst/>
                          <a:latin typeface="Calibri" charset="0"/>
                          <a:ea typeface="Calibri" charset="0"/>
                          <a:cs typeface="Times New Roman" charset="0"/>
                        </a:rPr>
                        <a:t> </a:t>
                      </a:r>
                      <a:endParaRPr lang="en-US" sz="12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200" dirty="0">
                          <a:effectLst/>
                          <a:latin typeface="Calibri" charset="0"/>
                          <a:ea typeface="Calibri" charset="0"/>
                          <a:cs typeface="Times New Roman" charset="0"/>
                        </a:rPr>
                        <a:t> </a:t>
                      </a:r>
                    </a:p>
                    <a:p>
                      <a:pPr marL="0" marR="0">
                        <a:spcBef>
                          <a:spcPts val="0"/>
                        </a:spcBef>
                        <a:spcAft>
                          <a:spcPts val="0"/>
                        </a:spcAft>
                      </a:pPr>
                      <a:r>
                        <a:rPr lang="en-US" sz="1200" dirty="0">
                          <a:effectLst/>
                          <a:latin typeface="Calibri" charset="0"/>
                          <a:ea typeface="Calibri" charset="0"/>
                          <a:cs typeface="Times New Roman"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9" name="TextBox 8"/>
          <p:cNvSpPr txBox="1"/>
          <p:nvPr/>
        </p:nvSpPr>
        <p:spPr>
          <a:xfrm>
            <a:off x="141668" y="1381286"/>
            <a:ext cx="9056123" cy="369332"/>
          </a:xfrm>
          <a:prstGeom prst="rect">
            <a:avLst/>
          </a:prstGeom>
          <a:noFill/>
        </p:spPr>
        <p:txBody>
          <a:bodyPr wrap="square" rtlCol="0">
            <a:spAutoFit/>
          </a:bodyPr>
          <a:lstStyle/>
          <a:p>
            <a:r>
              <a:rPr lang="en-US" sz="1800" b="1" dirty="0" smtClean="0">
                <a:solidFill>
                  <a:srgbClr val="00B0F0"/>
                </a:solidFill>
              </a:rPr>
              <a:t>Definition: </a:t>
            </a:r>
            <a:r>
              <a:rPr lang="en-US" sz="1800" b="1" dirty="0" smtClean="0">
                <a:solidFill>
                  <a:srgbClr val="00B0F0"/>
                </a:solidFill>
              </a:rPr>
              <a:t>How something feels like or looks </a:t>
            </a:r>
            <a:r>
              <a:rPr lang="en-US" sz="1800" b="1" smtClean="0">
                <a:solidFill>
                  <a:srgbClr val="00B0F0"/>
                </a:solidFill>
              </a:rPr>
              <a:t>like it will feel.</a:t>
            </a:r>
            <a:endParaRPr lang="en-US" sz="1800" b="1" dirty="0">
              <a:solidFill>
                <a:srgbClr val="00B0F0"/>
              </a:solidFill>
            </a:endParaRPr>
          </a:p>
        </p:txBody>
      </p:sp>
      <p:sp>
        <p:nvSpPr>
          <p:cNvPr id="3" name="TextBox 2"/>
          <p:cNvSpPr txBox="1"/>
          <p:nvPr/>
        </p:nvSpPr>
        <p:spPr>
          <a:xfrm>
            <a:off x="2614411" y="2421228"/>
            <a:ext cx="1493949" cy="400110"/>
          </a:xfrm>
          <a:prstGeom prst="rect">
            <a:avLst/>
          </a:prstGeom>
          <a:noFill/>
        </p:spPr>
        <p:txBody>
          <a:bodyPr wrap="square" rtlCol="0">
            <a:spAutoFit/>
          </a:bodyPr>
          <a:lstStyle/>
          <a:p>
            <a:r>
              <a:rPr lang="en-US" sz="2000" dirty="0" smtClean="0">
                <a:solidFill>
                  <a:srgbClr val="00B0F0"/>
                </a:solidFill>
              </a:rPr>
              <a:t>Tactile</a:t>
            </a:r>
            <a:endParaRPr lang="en-US" sz="2000" dirty="0">
              <a:solidFill>
                <a:srgbClr val="00B0F0"/>
              </a:solidFill>
            </a:endParaRPr>
          </a:p>
        </p:txBody>
      </p:sp>
      <p:sp>
        <p:nvSpPr>
          <p:cNvPr id="10" name="TextBox 9"/>
          <p:cNvSpPr txBox="1"/>
          <p:nvPr/>
        </p:nvSpPr>
        <p:spPr>
          <a:xfrm>
            <a:off x="2498500" y="3812146"/>
            <a:ext cx="1725769" cy="707886"/>
          </a:xfrm>
          <a:prstGeom prst="rect">
            <a:avLst/>
          </a:prstGeom>
          <a:noFill/>
        </p:spPr>
        <p:txBody>
          <a:bodyPr wrap="square" rtlCol="0">
            <a:spAutoFit/>
          </a:bodyPr>
          <a:lstStyle/>
          <a:p>
            <a:r>
              <a:rPr lang="en-US" sz="2000" dirty="0" smtClean="0">
                <a:solidFill>
                  <a:srgbClr val="00B0F0"/>
                </a:solidFill>
              </a:rPr>
              <a:t>Visual</a:t>
            </a:r>
          </a:p>
          <a:p>
            <a:r>
              <a:rPr lang="en-US" sz="2000" dirty="0" smtClean="0">
                <a:solidFill>
                  <a:srgbClr val="00B0F0"/>
                </a:solidFill>
              </a:rPr>
              <a:t>    Implied</a:t>
            </a:r>
            <a:endParaRPr lang="en-US" sz="2000" dirty="0">
              <a:solidFill>
                <a:srgbClr val="00B0F0"/>
              </a:solidFill>
            </a:endParaRPr>
          </a:p>
        </p:txBody>
      </p:sp>
      <p:pic>
        <p:nvPicPr>
          <p:cNvPr id="11" name="Picture 10"/>
          <p:cNvPicPr>
            <a:picLocks noChangeAspect="1"/>
          </p:cNvPicPr>
          <p:nvPr/>
        </p:nvPicPr>
        <p:blipFill>
          <a:blip r:embed="rId3"/>
          <a:stretch>
            <a:fillRect/>
          </a:stretch>
        </p:blipFill>
        <p:spPr>
          <a:xfrm>
            <a:off x="1339403" y="2421228"/>
            <a:ext cx="996860" cy="1026876"/>
          </a:xfrm>
          <a:prstGeom prst="rect">
            <a:avLst/>
          </a:prstGeom>
        </p:spPr>
      </p:pic>
      <p:pic>
        <p:nvPicPr>
          <p:cNvPr id="12" name="Picture 11"/>
          <p:cNvPicPr>
            <a:picLocks noChangeAspect="1"/>
          </p:cNvPicPr>
          <p:nvPr/>
        </p:nvPicPr>
        <p:blipFill>
          <a:blip r:embed="rId4"/>
          <a:stretch>
            <a:fillRect/>
          </a:stretch>
        </p:blipFill>
        <p:spPr>
          <a:xfrm>
            <a:off x="1310109" y="3515307"/>
            <a:ext cx="996860" cy="1004725"/>
          </a:xfrm>
          <a:prstGeom prst="rect">
            <a:avLst/>
          </a:prstGeom>
        </p:spPr>
      </p:pic>
      <p:pic>
        <p:nvPicPr>
          <p:cNvPr id="13" name="Picture 12"/>
          <p:cNvPicPr>
            <a:picLocks noChangeAspect="1"/>
          </p:cNvPicPr>
          <p:nvPr/>
        </p:nvPicPr>
        <p:blipFill>
          <a:blip r:embed="rId5"/>
          <a:stretch>
            <a:fillRect/>
          </a:stretch>
        </p:blipFill>
        <p:spPr>
          <a:xfrm>
            <a:off x="231510" y="2421228"/>
            <a:ext cx="1018051" cy="1059889"/>
          </a:xfrm>
          <a:prstGeom prst="rect">
            <a:avLst/>
          </a:prstGeom>
        </p:spPr>
      </p:pic>
      <p:pic>
        <p:nvPicPr>
          <p:cNvPr id="14" name="Picture 13"/>
          <p:cNvPicPr>
            <a:picLocks noChangeAspect="1"/>
          </p:cNvPicPr>
          <p:nvPr/>
        </p:nvPicPr>
        <p:blipFill>
          <a:blip r:embed="rId6"/>
          <a:stretch>
            <a:fillRect/>
          </a:stretch>
        </p:blipFill>
        <p:spPr>
          <a:xfrm>
            <a:off x="231510" y="3515306"/>
            <a:ext cx="1018051" cy="1004725"/>
          </a:xfrm>
          <a:prstGeom prst="rect">
            <a:avLst/>
          </a:prstGeom>
        </p:spPr>
      </p:pic>
      <p:sp>
        <p:nvSpPr>
          <p:cNvPr id="15" name="TextBox 14"/>
          <p:cNvSpPr txBox="1"/>
          <p:nvPr/>
        </p:nvSpPr>
        <p:spPr>
          <a:xfrm>
            <a:off x="4504757" y="2037432"/>
            <a:ext cx="2045288" cy="738664"/>
          </a:xfrm>
          <a:prstGeom prst="rect">
            <a:avLst/>
          </a:prstGeom>
          <a:noFill/>
        </p:spPr>
        <p:txBody>
          <a:bodyPr wrap="square" rtlCol="0">
            <a:spAutoFit/>
          </a:bodyPr>
          <a:lstStyle/>
          <a:p>
            <a:r>
              <a:rPr lang="en-US" dirty="0" smtClean="0"/>
              <a:t>Put in an illustration to remind you of term tactile</a:t>
            </a:r>
            <a:endParaRPr lang="en-US" dirty="0"/>
          </a:p>
        </p:txBody>
      </p:sp>
      <p:sp>
        <p:nvSpPr>
          <p:cNvPr id="16" name="TextBox 15"/>
          <p:cNvSpPr txBox="1"/>
          <p:nvPr/>
        </p:nvSpPr>
        <p:spPr>
          <a:xfrm>
            <a:off x="4371633" y="3550509"/>
            <a:ext cx="2045288" cy="738664"/>
          </a:xfrm>
          <a:prstGeom prst="rect">
            <a:avLst/>
          </a:prstGeom>
          <a:noFill/>
        </p:spPr>
        <p:txBody>
          <a:bodyPr wrap="square" rtlCol="0">
            <a:spAutoFit/>
          </a:bodyPr>
          <a:lstStyle/>
          <a:p>
            <a:r>
              <a:rPr lang="en-US" dirty="0" smtClean="0"/>
              <a:t>Put in an illustration to remind you of term Visual</a:t>
            </a:r>
            <a:endParaRPr lang="en-US" dirty="0"/>
          </a:p>
        </p:txBody>
      </p:sp>
      <p:sp>
        <p:nvSpPr>
          <p:cNvPr id="17" name="TextBox 16"/>
          <p:cNvSpPr txBox="1"/>
          <p:nvPr/>
        </p:nvSpPr>
        <p:spPr>
          <a:xfrm>
            <a:off x="6783091" y="2506876"/>
            <a:ext cx="2045288" cy="2246769"/>
          </a:xfrm>
          <a:prstGeom prst="rect">
            <a:avLst/>
          </a:prstGeom>
          <a:noFill/>
        </p:spPr>
        <p:txBody>
          <a:bodyPr wrap="square" rtlCol="0">
            <a:spAutoFit/>
          </a:bodyPr>
          <a:lstStyle/>
          <a:p>
            <a:r>
              <a:rPr lang="en-US" sz="2000" dirty="0" smtClean="0"/>
              <a:t>Write in some types of textures and image of items that go with those textures in this column.</a:t>
            </a:r>
            <a:endParaRPr lang="en-US" sz="2000" dirty="0"/>
          </a:p>
        </p:txBody>
      </p:sp>
    </p:spTree>
    <p:extLst>
      <p:ext uri="{BB962C8B-B14F-4D97-AF65-F5344CB8AC3E}">
        <p14:creationId xmlns:p14="http://schemas.microsoft.com/office/powerpoint/2010/main" val="194529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14</a:t>
            </a:fld>
            <a:endParaRPr lang="uk-UA"/>
          </a:p>
        </p:txBody>
      </p:sp>
      <p:grpSp>
        <p:nvGrpSpPr>
          <p:cNvPr id="4" name="Google Shape;1071;p40"/>
          <p:cNvGrpSpPr/>
          <p:nvPr/>
        </p:nvGrpSpPr>
        <p:grpSpPr>
          <a:xfrm rot="5400000">
            <a:off x="5491630" y="-2052937"/>
            <a:ext cx="373454" cy="5973344"/>
            <a:chOff x="1447800" y="152400"/>
            <a:chExt cx="318597" cy="4838699"/>
          </a:xfrm>
          <a:solidFill>
            <a:srgbClr val="FFA2A2"/>
          </a:solidFill>
        </p:grpSpPr>
        <p:sp>
          <p:nvSpPr>
            <p:cNvPr id="5" name="Google Shape;1072;p40"/>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 name="Google Shape;1073;p40"/>
            <p:cNvPicPr preferRelativeResize="0"/>
            <p:nvPr/>
          </p:nvPicPr>
          <p:blipFill>
            <a:blip r:embed="rId2">
              <a:alphaModFix/>
            </a:blip>
            <a:stretch>
              <a:fillRect/>
            </a:stretch>
          </p:blipFill>
          <p:spPr>
            <a:xfrm>
              <a:off x="1447800" y="152400"/>
              <a:ext cx="318597" cy="4838699"/>
            </a:xfrm>
            <a:prstGeom prst="rect">
              <a:avLst/>
            </a:prstGeom>
            <a:grpFill/>
            <a:ln>
              <a:noFill/>
            </a:ln>
          </p:spPr>
        </p:pic>
      </p:grpSp>
      <p:graphicFrame>
        <p:nvGraphicFramePr>
          <p:cNvPr id="7" name="Table 6"/>
          <p:cNvGraphicFramePr>
            <a:graphicFrameLocks noGrp="1"/>
          </p:cNvGraphicFramePr>
          <p:nvPr>
            <p:extLst>
              <p:ext uri="{D42A27DB-BD31-4B8C-83A1-F6EECF244321}">
                <p14:modId xmlns:p14="http://schemas.microsoft.com/office/powerpoint/2010/main" val="222143986"/>
              </p:ext>
            </p:extLst>
          </p:nvPr>
        </p:nvGraphicFramePr>
        <p:xfrm>
          <a:off x="128790" y="1986475"/>
          <a:ext cx="8862939" cy="2691684"/>
        </p:xfrm>
        <a:graphic>
          <a:graphicData uri="http://schemas.openxmlformats.org/drawingml/2006/table">
            <a:tbl>
              <a:tblPr firstRow="1" firstCol="1" bandRow="1"/>
              <a:tblGrid>
                <a:gridCol w="2211158"/>
                <a:gridCol w="1629594"/>
                <a:gridCol w="2393386"/>
                <a:gridCol w="2628801"/>
              </a:tblGrid>
              <a:tr h="2691684">
                <a:tc>
                  <a:txBody>
                    <a:bodyPr/>
                    <a:lstStyle/>
                    <a:p>
                      <a:pPr marL="0" marR="0">
                        <a:spcBef>
                          <a:spcPts val="0"/>
                        </a:spcBef>
                        <a:spcAft>
                          <a:spcPts val="0"/>
                        </a:spcAft>
                      </a:pPr>
                      <a:r>
                        <a:rPr lang="en-US" sz="4000" b="1" dirty="0" smtClean="0">
                          <a:solidFill>
                            <a:srgbClr val="FF6E7E"/>
                          </a:solidFill>
                          <a:effectLst/>
                          <a:latin typeface="Calibri" charset="0"/>
                          <a:ea typeface="Calibri" charset="0"/>
                          <a:cs typeface="Times New Roman" charset="0"/>
                        </a:rPr>
                        <a:t>VALUE</a:t>
                      </a:r>
                    </a:p>
                    <a:p>
                      <a:pPr marL="0" marR="0">
                        <a:spcBef>
                          <a:spcPts val="0"/>
                        </a:spcBef>
                        <a:spcAft>
                          <a:spcPts val="0"/>
                        </a:spcAft>
                      </a:pPr>
                      <a:endParaRPr lang="en-US" sz="20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endParaRPr lang="en-US" sz="20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200" dirty="0">
                          <a:solidFill>
                            <a:srgbClr val="FF6E7E"/>
                          </a:solidFill>
                          <a:effectLst/>
                          <a:latin typeface="Calibri" charset="0"/>
                          <a:ea typeface="Calibri" charset="0"/>
                          <a:cs typeface="Times New Roman" charset="0"/>
                        </a:rPr>
                        <a:t> </a:t>
                      </a:r>
                      <a:endParaRPr lang="en-US" sz="1200" dirty="0" smtClean="0">
                        <a:solidFill>
                          <a:srgbClr val="FF6E7E"/>
                        </a:solidFill>
                        <a:effectLst/>
                        <a:latin typeface="Calibri" charset="0"/>
                        <a:ea typeface="Calibri" charset="0"/>
                        <a:cs typeface="Times New Roman" charset="0"/>
                      </a:endParaRPr>
                    </a:p>
                    <a:p>
                      <a:pPr marL="0" marR="0">
                        <a:spcBef>
                          <a:spcPts val="0"/>
                        </a:spcBef>
                        <a:spcAft>
                          <a:spcPts val="0"/>
                        </a:spcAft>
                      </a:pPr>
                      <a:endParaRPr lang="en-US" sz="1200" baseline="0" dirty="0" smtClean="0">
                        <a:solidFill>
                          <a:srgbClr val="FF6E7E"/>
                        </a:solidFill>
                        <a:effectLst/>
                        <a:latin typeface="Calibri" charset="0"/>
                        <a:ea typeface="Calibri" charset="0"/>
                        <a:cs typeface="Times New Roman" charset="0"/>
                      </a:endParaRPr>
                    </a:p>
                    <a:p>
                      <a:pPr marL="0" marR="0">
                        <a:spcBef>
                          <a:spcPts val="0"/>
                        </a:spcBef>
                        <a:spcAft>
                          <a:spcPts val="0"/>
                        </a:spcAft>
                      </a:pPr>
                      <a:endParaRPr lang="en-US" sz="1200" baseline="0" dirty="0" smtClean="0">
                        <a:solidFill>
                          <a:srgbClr val="FF6E7E"/>
                        </a:solidFill>
                        <a:effectLst/>
                        <a:latin typeface="Calibri" charset="0"/>
                        <a:ea typeface="Calibri" charset="0"/>
                        <a:cs typeface="Times New Roman" charset="0"/>
                      </a:endParaRPr>
                    </a:p>
                    <a:p>
                      <a:pPr marL="0" marR="0">
                        <a:spcBef>
                          <a:spcPts val="0"/>
                        </a:spcBef>
                        <a:spcAft>
                          <a:spcPts val="0"/>
                        </a:spcAft>
                      </a:pPr>
                      <a:endParaRPr lang="en-US" sz="1200" baseline="0" dirty="0" smtClean="0">
                        <a:solidFill>
                          <a:srgbClr val="FF6E7E"/>
                        </a:solidFill>
                        <a:effectLst/>
                        <a:latin typeface="Calibri" charset="0"/>
                        <a:ea typeface="Calibri" charset="0"/>
                        <a:cs typeface="Times New Roman" charset="0"/>
                      </a:endParaRPr>
                    </a:p>
                    <a:p>
                      <a:pPr marL="0" marR="0">
                        <a:spcBef>
                          <a:spcPts val="0"/>
                        </a:spcBef>
                        <a:spcAft>
                          <a:spcPts val="0"/>
                        </a:spcAft>
                      </a:pPr>
                      <a:endParaRPr lang="en-US" sz="1200" baseline="0" dirty="0" smtClean="0">
                        <a:solidFill>
                          <a:srgbClr val="FF6E7E"/>
                        </a:solidFill>
                        <a:effectLst/>
                        <a:latin typeface="Calibri" charset="0"/>
                        <a:ea typeface="Calibri" charset="0"/>
                        <a:cs typeface="Times New Roman" charset="0"/>
                      </a:endParaRPr>
                    </a:p>
                    <a:p>
                      <a:pPr marL="0" marR="0">
                        <a:spcBef>
                          <a:spcPts val="0"/>
                        </a:spcBef>
                        <a:spcAft>
                          <a:spcPts val="0"/>
                        </a:spcAft>
                      </a:pPr>
                      <a:endParaRPr lang="en-US" sz="1200" baseline="0" dirty="0" smtClean="0">
                        <a:solidFill>
                          <a:srgbClr val="FF6E7E"/>
                        </a:solidFill>
                        <a:effectLst/>
                        <a:latin typeface="Calibri" charset="0"/>
                        <a:ea typeface="Calibri" charset="0"/>
                        <a:cs typeface="Times New Roman" charset="0"/>
                      </a:endParaRPr>
                    </a:p>
                    <a:p>
                      <a:pPr marL="0" marR="0">
                        <a:spcBef>
                          <a:spcPts val="0"/>
                        </a:spcBef>
                        <a:spcAft>
                          <a:spcPts val="0"/>
                        </a:spcAft>
                      </a:pPr>
                      <a:endParaRPr lang="en-US" sz="1200" baseline="0" dirty="0" smtClean="0">
                        <a:solidFill>
                          <a:srgbClr val="FF6E7E"/>
                        </a:solidFill>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200" dirty="0">
                          <a:effectLst/>
                          <a:latin typeface="Calibri" charset="0"/>
                          <a:ea typeface="Calibri" charset="0"/>
                          <a:cs typeface="Times New Roman" charset="0"/>
                        </a:rPr>
                        <a:t> </a:t>
                      </a:r>
                    </a:p>
                    <a:p>
                      <a:pPr marL="0" marR="0">
                        <a:spcBef>
                          <a:spcPts val="0"/>
                        </a:spcBef>
                        <a:spcAft>
                          <a:spcPts val="0"/>
                        </a:spcAft>
                      </a:pPr>
                      <a:r>
                        <a:rPr lang="en-US" sz="1200" dirty="0">
                          <a:effectLst/>
                          <a:latin typeface="Calibri" charset="0"/>
                          <a:ea typeface="Calibri" charset="0"/>
                          <a:cs typeface="Times New Roman" charset="0"/>
                        </a:rPr>
                        <a:t> </a:t>
                      </a:r>
                    </a:p>
                    <a:p>
                      <a:pPr marL="0" marR="0">
                        <a:spcBef>
                          <a:spcPts val="0"/>
                        </a:spcBef>
                        <a:spcAft>
                          <a:spcPts val="0"/>
                        </a:spcAft>
                      </a:pPr>
                      <a:r>
                        <a:rPr lang="en-US" sz="1200" dirty="0">
                          <a:effectLst/>
                          <a:latin typeface="Calibri" charset="0"/>
                          <a:ea typeface="Calibri" charset="0"/>
                          <a:cs typeface="Times New Roman"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8" name="TextBox 7"/>
          <p:cNvSpPr txBox="1"/>
          <p:nvPr/>
        </p:nvSpPr>
        <p:spPr>
          <a:xfrm>
            <a:off x="463640" y="390785"/>
            <a:ext cx="3142445" cy="923330"/>
          </a:xfrm>
          <a:prstGeom prst="rect">
            <a:avLst/>
          </a:prstGeom>
          <a:noFill/>
        </p:spPr>
        <p:txBody>
          <a:bodyPr wrap="square" rtlCol="0">
            <a:spAutoFit/>
          </a:bodyPr>
          <a:lstStyle/>
          <a:p>
            <a:r>
              <a:rPr lang="en-US" sz="5400" b="1" dirty="0">
                <a:solidFill>
                  <a:srgbClr val="FF6E7E"/>
                </a:solidFill>
                <a:latin typeface="Calibri" charset="0"/>
                <a:ea typeface="Calibri" charset="0"/>
                <a:cs typeface="Times New Roman" charset="0"/>
              </a:rPr>
              <a:t>VALUE</a:t>
            </a:r>
            <a:endParaRPr lang="en-US" sz="3200" dirty="0">
              <a:latin typeface="Calibri" charset="0"/>
              <a:ea typeface="Calibri" charset="0"/>
              <a:cs typeface="Times New Roman" charset="0"/>
            </a:endParaRPr>
          </a:p>
        </p:txBody>
      </p:sp>
      <p:sp>
        <p:nvSpPr>
          <p:cNvPr id="9" name="TextBox 8"/>
          <p:cNvSpPr txBox="1"/>
          <p:nvPr/>
        </p:nvSpPr>
        <p:spPr>
          <a:xfrm>
            <a:off x="141668" y="1381286"/>
            <a:ext cx="9056123" cy="369332"/>
          </a:xfrm>
          <a:prstGeom prst="rect">
            <a:avLst/>
          </a:prstGeom>
          <a:noFill/>
        </p:spPr>
        <p:txBody>
          <a:bodyPr wrap="square" rtlCol="0">
            <a:spAutoFit/>
          </a:bodyPr>
          <a:lstStyle/>
          <a:p>
            <a:r>
              <a:rPr lang="en-US" sz="1800" b="1" dirty="0">
                <a:solidFill>
                  <a:srgbClr val="FF6E7E"/>
                </a:solidFill>
                <a:latin typeface="Calibri" charset="0"/>
                <a:ea typeface="Calibri" charset="0"/>
                <a:cs typeface="Times New Roman" charset="0"/>
              </a:rPr>
              <a:t>D</a:t>
            </a:r>
            <a:r>
              <a:rPr lang="en-US" sz="1800" b="1" dirty="0" smtClean="0">
                <a:solidFill>
                  <a:srgbClr val="FF6E7E"/>
                </a:solidFill>
                <a:latin typeface="Calibri" charset="0"/>
                <a:ea typeface="Calibri" charset="0"/>
                <a:cs typeface="Times New Roman" charset="0"/>
              </a:rPr>
              <a:t>efinition: The lightness or darkness of items in art. </a:t>
            </a:r>
            <a:endParaRPr lang="en-US" sz="1800" b="1" dirty="0">
              <a:solidFill>
                <a:srgbClr val="FFA2A2"/>
              </a:solidFill>
            </a:endParaRPr>
          </a:p>
        </p:txBody>
      </p:sp>
      <p:sp>
        <p:nvSpPr>
          <p:cNvPr id="15" name="TextBox 14"/>
          <p:cNvSpPr txBox="1"/>
          <p:nvPr/>
        </p:nvSpPr>
        <p:spPr>
          <a:xfrm>
            <a:off x="2215165" y="1841679"/>
            <a:ext cx="5975797" cy="3077766"/>
          </a:xfrm>
          <a:prstGeom prst="rect">
            <a:avLst/>
          </a:prstGeom>
          <a:noFill/>
        </p:spPr>
        <p:txBody>
          <a:bodyPr wrap="square" rtlCol="0">
            <a:spAutoFit/>
          </a:bodyPr>
          <a:lstStyle/>
          <a:p>
            <a:r>
              <a:rPr lang="en-US" sz="3600" b="1" dirty="0"/>
              <a:t>Select a new color to take your notes. May be any color except yellow or a color already used for this worksheet.</a:t>
            </a:r>
          </a:p>
          <a:p>
            <a:endParaRPr lang="en-US" dirty="0"/>
          </a:p>
        </p:txBody>
      </p:sp>
    </p:spTree>
    <p:extLst>
      <p:ext uri="{BB962C8B-B14F-4D97-AF65-F5344CB8AC3E}">
        <p14:creationId xmlns:p14="http://schemas.microsoft.com/office/powerpoint/2010/main" val="21449888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15</a:t>
            </a:fld>
            <a:endParaRPr lang="uk-UA"/>
          </a:p>
        </p:txBody>
      </p:sp>
      <p:grpSp>
        <p:nvGrpSpPr>
          <p:cNvPr id="4" name="Google Shape;1071;p40"/>
          <p:cNvGrpSpPr/>
          <p:nvPr/>
        </p:nvGrpSpPr>
        <p:grpSpPr>
          <a:xfrm rot="5400000">
            <a:off x="5491630" y="-2052937"/>
            <a:ext cx="373454" cy="5973344"/>
            <a:chOff x="1447800" y="152400"/>
            <a:chExt cx="318597" cy="4838699"/>
          </a:xfrm>
          <a:solidFill>
            <a:srgbClr val="FFA2A2"/>
          </a:solidFill>
        </p:grpSpPr>
        <p:sp>
          <p:nvSpPr>
            <p:cNvPr id="5" name="Google Shape;1072;p40"/>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 name="Google Shape;1073;p40"/>
            <p:cNvPicPr preferRelativeResize="0"/>
            <p:nvPr/>
          </p:nvPicPr>
          <p:blipFill>
            <a:blip r:embed="rId2">
              <a:alphaModFix/>
            </a:blip>
            <a:stretch>
              <a:fillRect/>
            </a:stretch>
          </p:blipFill>
          <p:spPr>
            <a:xfrm>
              <a:off x="1447800" y="152400"/>
              <a:ext cx="318597" cy="4838699"/>
            </a:xfrm>
            <a:prstGeom prst="rect">
              <a:avLst/>
            </a:prstGeom>
            <a:grpFill/>
            <a:ln>
              <a:noFill/>
            </a:ln>
          </p:spPr>
        </p:pic>
      </p:grpSp>
      <p:graphicFrame>
        <p:nvGraphicFramePr>
          <p:cNvPr id="7" name="Table 6"/>
          <p:cNvGraphicFramePr>
            <a:graphicFrameLocks noGrp="1"/>
          </p:cNvGraphicFramePr>
          <p:nvPr>
            <p:extLst>
              <p:ext uri="{D42A27DB-BD31-4B8C-83A1-F6EECF244321}">
                <p14:modId xmlns:p14="http://schemas.microsoft.com/office/powerpoint/2010/main" val="609316416"/>
              </p:ext>
            </p:extLst>
          </p:nvPr>
        </p:nvGraphicFramePr>
        <p:xfrm>
          <a:off x="128790" y="1986474"/>
          <a:ext cx="8862939" cy="2878133"/>
        </p:xfrm>
        <a:graphic>
          <a:graphicData uri="http://schemas.openxmlformats.org/drawingml/2006/table">
            <a:tbl>
              <a:tblPr firstRow="1" firstCol="1" bandRow="1"/>
              <a:tblGrid>
                <a:gridCol w="2211158"/>
                <a:gridCol w="1629594"/>
                <a:gridCol w="2393386"/>
                <a:gridCol w="2628801"/>
              </a:tblGrid>
              <a:tr h="2878133">
                <a:tc>
                  <a:txBody>
                    <a:bodyPr/>
                    <a:lstStyle/>
                    <a:p>
                      <a:pPr marL="0" marR="0">
                        <a:spcBef>
                          <a:spcPts val="0"/>
                        </a:spcBef>
                        <a:spcAft>
                          <a:spcPts val="0"/>
                        </a:spcAft>
                      </a:pPr>
                      <a:r>
                        <a:rPr lang="en-US" sz="4000" b="1" dirty="0" smtClean="0">
                          <a:solidFill>
                            <a:srgbClr val="FF6E7E"/>
                          </a:solidFill>
                          <a:effectLst/>
                          <a:latin typeface="Calibri" charset="0"/>
                          <a:ea typeface="Calibri" charset="0"/>
                          <a:cs typeface="Times New Roman" charset="0"/>
                        </a:rPr>
                        <a:t>VALUE</a:t>
                      </a:r>
                    </a:p>
                    <a:p>
                      <a:pPr marL="0" marR="0">
                        <a:spcBef>
                          <a:spcPts val="0"/>
                        </a:spcBef>
                        <a:spcAft>
                          <a:spcPts val="0"/>
                        </a:spcAft>
                      </a:pPr>
                      <a:endParaRPr lang="en-US" sz="20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endParaRPr lang="en-US" sz="20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200" dirty="0">
                          <a:solidFill>
                            <a:srgbClr val="FF6E7E"/>
                          </a:solidFill>
                          <a:effectLst/>
                          <a:latin typeface="Calibri" charset="0"/>
                          <a:ea typeface="Calibri" charset="0"/>
                          <a:cs typeface="Times New Roman" charset="0"/>
                        </a:rPr>
                        <a:t> </a:t>
                      </a:r>
                      <a:endParaRPr lang="en-US" sz="1200" dirty="0" smtClean="0">
                        <a:solidFill>
                          <a:srgbClr val="FF6E7E"/>
                        </a:solidFill>
                        <a:effectLst/>
                        <a:latin typeface="Calibri" charset="0"/>
                        <a:ea typeface="Calibri" charset="0"/>
                        <a:cs typeface="Times New Roman" charset="0"/>
                      </a:endParaRPr>
                    </a:p>
                    <a:p>
                      <a:pPr marL="0" marR="0">
                        <a:spcBef>
                          <a:spcPts val="0"/>
                        </a:spcBef>
                        <a:spcAft>
                          <a:spcPts val="0"/>
                        </a:spcAft>
                      </a:pPr>
                      <a:r>
                        <a:rPr lang="en-US" sz="1200" dirty="0" smtClean="0">
                          <a:solidFill>
                            <a:srgbClr val="FF6E7E"/>
                          </a:solidFill>
                          <a:effectLst/>
                          <a:latin typeface="Calibri" charset="0"/>
                          <a:ea typeface="Calibri" charset="0"/>
                          <a:cs typeface="Times New Roman" charset="0"/>
                        </a:rPr>
                        <a:t>Define each value</a:t>
                      </a:r>
                      <a:r>
                        <a:rPr lang="en-US" sz="1200" baseline="0" dirty="0" smtClean="0">
                          <a:solidFill>
                            <a:srgbClr val="FF6E7E"/>
                          </a:solidFill>
                          <a:effectLst/>
                          <a:latin typeface="Calibri" charset="0"/>
                          <a:ea typeface="Calibri" charset="0"/>
                          <a:cs typeface="Times New Roman" charset="0"/>
                        </a:rPr>
                        <a:t> term</a:t>
                      </a:r>
                    </a:p>
                    <a:p>
                      <a:pPr marL="0" marR="0">
                        <a:spcBef>
                          <a:spcPts val="0"/>
                        </a:spcBef>
                        <a:spcAft>
                          <a:spcPts val="0"/>
                        </a:spcAft>
                      </a:pPr>
                      <a:endParaRPr lang="en-US" sz="1200" baseline="0" dirty="0" smtClean="0">
                        <a:solidFill>
                          <a:srgbClr val="FF6E7E"/>
                        </a:solidFill>
                        <a:effectLst/>
                        <a:latin typeface="Calibri" charset="0"/>
                        <a:ea typeface="Calibri" charset="0"/>
                        <a:cs typeface="Times New Roman" charset="0"/>
                      </a:endParaRPr>
                    </a:p>
                    <a:p>
                      <a:pPr marL="0" marR="0">
                        <a:spcBef>
                          <a:spcPts val="0"/>
                        </a:spcBef>
                        <a:spcAft>
                          <a:spcPts val="0"/>
                        </a:spcAft>
                      </a:pPr>
                      <a:endParaRPr lang="en-US" sz="1200" baseline="0" dirty="0" smtClean="0">
                        <a:solidFill>
                          <a:srgbClr val="FF6E7E"/>
                        </a:solidFill>
                        <a:effectLst/>
                        <a:latin typeface="Calibri" charset="0"/>
                        <a:ea typeface="Calibri" charset="0"/>
                        <a:cs typeface="Times New Roman" charset="0"/>
                      </a:endParaRPr>
                    </a:p>
                    <a:p>
                      <a:pPr marL="0" marR="0">
                        <a:spcBef>
                          <a:spcPts val="0"/>
                        </a:spcBef>
                        <a:spcAft>
                          <a:spcPts val="0"/>
                        </a:spcAft>
                      </a:pPr>
                      <a:endParaRPr lang="en-US" sz="1200" baseline="0" dirty="0" smtClean="0">
                        <a:solidFill>
                          <a:srgbClr val="FF6E7E"/>
                        </a:solidFill>
                        <a:effectLst/>
                        <a:latin typeface="Calibri" charset="0"/>
                        <a:ea typeface="Calibri" charset="0"/>
                        <a:cs typeface="Times New Roman" charset="0"/>
                      </a:endParaRPr>
                    </a:p>
                    <a:p>
                      <a:pPr marL="0" marR="0">
                        <a:spcBef>
                          <a:spcPts val="0"/>
                        </a:spcBef>
                        <a:spcAft>
                          <a:spcPts val="0"/>
                        </a:spcAft>
                      </a:pPr>
                      <a:endParaRPr lang="en-US" sz="1200" baseline="0" dirty="0" smtClean="0">
                        <a:solidFill>
                          <a:srgbClr val="FF6E7E"/>
                        </a:solidFill>
                        <a:effectLst/>
                        <a:latin typeface="Calibri" charset="0"/>
                        <a:ea typeface="Calibri" charset="0"/>
                        <a:cs typeface="Times New Roman" charset="0"/>
                      </a:endParaRPr>
                    </a:p>
                    <a:p>
                      <a:pPr marL="0" marR="0">
                        <a:spcBef>
                          <a:spcPts val="0"/>
                        </a:spcBef>
                        <a:spcAft>
                          <a:spcPts val="0"/>
                        </a:spcAft>
                      </a:pPr>
                      <a:endParaRPr lang="en-US" sz="1200" baseline="0" dirty="0" smtClean="0">
                        <a:solidFill>
                          <a:srgbClr val="FF6E7E"/>
                        </a:solidFill>
                        <a:effectLst/>
                        <a:latin typeface="Calibri" charset="0"/>
                        <a:ea typeface="Calibri" charset="0"/>
                        <a:cs typeface="Times New Roman" charset="0"/>
                      </a:endParaRPr>
                    </a:p>
                    <a:p>
                      <a:pPr marL="0" marR="0">
                        <a:spcBef>
                          <a:spcPts val="0"/>
                        </a:spcBef>
                        <a:spcAft>
                          <a:spcPts val="0"/>
                        </a:spcAft>
                      </a:pPr>
                      <a:endParaRPr lang="en-US" sz="1200" baseline="0" dirty="0" smtClean="0">
                        <a:solidFill>
                          <a:srgbClr val="FF6E7E"/>
                        </a:solidFill>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200" dirty="0">
                          <a:effectLst/>
                          <a:latin typeface="Calibri" charset="0"/>
                          <a:ea typeface="Calibri" charset="0"/>
                          <a:cs typeface="Times New Roman" charset="0"/>
                        </a:rPr>
                        <a:t> </a:t>
                      </a:r>
                    </a:p>
                    <a:p>
                      <a:pPr marL="0" marR="0">
                        <a:spcBef>
                          <a:spcPts val="0"/>
                        </a:spcBef>
                        <a:spcAft>
                          <a:spcPts val="0"/>
                        </a:spcAft>
                      </a:pPr>
                      <a:r>
                        <a:rPr lang="en-US" sz="1200" dirty="0">
                          <a:effectLst/>
                          <a:latin typeface="Calibri" charset="0"/>
                          <a:ea typeface="Calibri" charset="0"/>
                          <a:cs typeface="Times New Roman" charset="0"/>
                        </a:rPr>
                        <a:t> </a:t>
                      </a:r>
                    </a:p>
                    <a:p>
                      <a:pPr marL="0" marR="0">
                        <a:spcBef>
                          <a:spcPts val="0"/>
                        </a:spcBef>
                        <a:spcAft>
                          <a:spcPts val="0"/>
                        </a:spcAft>
                      </a:pPr>
                      <a:r>
                        <a:rPr lang="en-US" sz="1200" dirty="0">
                          <a:effectLst/>
                          <a:latin typeface="Calibri" charset="0"/>
                          <a:ea typeface="Calibri" charset="0"/>
                          <a:cs typeface="Times New Roman"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8" name="TextBox 7"/>
          <p:cNvSpPr txBox="1"/>
          <p:nvPr/>
        </p:nvSpPr>
        <p:spPr>
          <a:xfrm>
            <a:off x="463640" y="390785"/>
            <a:ext cx="3142445" cy="923330"/>
          </a:xfrm>
          <a:prstGeom prst="rect">
            <a:avLst/>
          </a:prstGeom>
          <a:noFill/>
        </p:spPr>
        <p:txBody>
          <a:bodyPr wrap="square" rtlCol="0">
            <a:spAutoFit/>
          </a:bodyPr>
          <a:lstStyle/>
          <a:p>
            <a:r>
              <a:rPr lang="en-US" sz="5400" b="1" dirty="0">
                <a:solidFill>
                  <a:srgbClr val="FF6E7E"/>
                </a:solidFill>
                <a:latin typeface="Calibri" charset="0"/>
                <a:ea typeface="Calibri" charset="0"/>
                <a:cs typeface="Times New Roman" charset="0"/>
              </a:rPr>
              <a:t>VALUE</a:t>
            </a:r>
            <a:endParaRPr lang="en-US" sz="3200" dirty="0">
              <a:latin typeface="Calibri" charset="0"/>
              <a:ea typeface="Calibri" charset="0"/>
              <a:cs typeface="Times New Roman" charset="0"/>
            </a:endParaRPr>
          </a:p>
        </p:txBody>
      </p:sp>
      <p:sp>
        <p:nvSpPr>
          <p:cNvPr id="9" name="TextBox 8"/>
          <p:cNvSpPr txBox="1"/>
          <p:nvPr/>
        </p:nvSpPr>
        <p:spPr>
          <a:xfrm>
            <a:off x="141668" y="1381286"/>
            <a:ext cx="9056123" cy="369332"/>
          </a:xfrm>
          <a:prstGeom prst="rect">
            <a:avLst/>
          </a:prstGeom>
          <a:noFill/>
        </p:spPr>
        <p:txBody>
          <a:bodyPr wrap="square" rtlCol="0">
            <a:spAutoFit/>
          </a:bodyPr>
          <a:lstStyle/>
          <a:p>
            <a:r>
              <a:rPr lang="en-US" sz="1800" b="1" dirty="0">
                <a:solidFill>
                  <a:srgbClr val="FF6E7E"/>
                </a:solidFill>
                <a:latin typeface="Calibri" charset="0"/>
                <a:ea typeface="Calibri" charset="0"/>
                <a:cs typeface="Times New Roman" charset="0"/>
              </a:rPr>
              <a:t>D</a:t>
            </a:r>
            <a:r>
              <a:rPr lang="en-US" sz="1800" b="1" dirty="0" smtClean="0">
                <a:solidFill>
                  <a:srgbClr val="FF6E7E"/>
                </a:solidFill>
                <a:latin typeface="Calibri" charset="0"/>
                <a:ea typeface="Calibri" charset="0"/>
                <a:cs typeface="Times New Roman" charset="0"/>
              </a:rPr>
              <a:t>efinition: The lightness or darkness of items in art. </a:t>
            </a:r>
            <a:endParaRPr lang="en-US" sz="1800" b="1" dirty="0">
              <a:solidFill>
                <a:srgbClr val="FFA2A2"/>
              </a:solidFill>
            </a:endParaRPr>
          </a:p>
        </p:txBody>
      </p:sp>
      <p:sp>
        <p:nvSpPr>
          <p:cNvPr id="3" name="TextBox 2"/>
          <p:cNvSpPr txBox="1"/>
          <p:nvPr/>
        </p:nvSpPr>
        <p:spPr>
          <a:xfrm>
            <a:off x="6612272" y="2078555"/>
            <a:ext cx="2045288" cy="738664"/>
          </a:xfrm>
          <a:prstGeom prst="rect">
            <a:avLst/>
          </a:prstGeom>
          <a:noFill/>
        </p:spPr>
        <p:txBody>
          <a:bodyPr wrap="square" rtlCol="0">
            <a:spAutoFit/>
          </a:bodyPr>
          <a:lstStyle/>
          <a:p>
            <a:r>
              <a:rPr lang="en-US" dirty="0" smtClean="0"/>
              <a:t>Make a small value chart of one color in this area.</a:t>
            </a:r>
            <a:endParaRPr lang="en-US" dirty="0"/>
          </a:p>
        </p:txBody>
      </p:sp>
      <p:sp>
        <p:nvSpPr>
          <p:cNvPr id="10" name="TextBox 9"/>
          <p:cNvSpPr txBox="1"/>
          <p:nvPr/>
        </p:nvSpPr>
        <p:spPr>
          <a:xfrm>
            <a:off x="2459864" y="2731925"/>
            <a:ext cx="1506829" cy="461665"/>
          </a:xfrm>
          <a:prstGeom prst="rect">
            <a:avLst/>
          </a:prstGeom>
          <a:noFill/>
        </p:spPr>
        <p:txBody>
          <a:bodyPr wrap="square" rtlCol="0">
            <a:spAutoFit/>
          </a:bodyPr>
          <a:lstStyle/>
          <a:p>
            <a:r>
              <a:rPr lang="en-US" sz="2400" dirty="0" smtClean="0">
                <a:solidFill>
                  <a:srgbClr val="FFA2A2"/>
                </a:solidFill>
              </a:rPr>
              <a:t>1. Tints</a:t>
            </a:r>
            <a:endParaRPr lang="en-US" sz="2400" dirty="0">
              <a:solidFill>
                <a:srgbClr val="FFA2A2"/>
              </a:solidFill>
            </a:endParaRPr>
          </a:p>
        </p:txBody>
      </p:sp>
      <p:sp>
        <p:nvSpPr>
          <p:cNvPr id="11" name="TextBox 10"/>
          <p:cNvSpPr txBox="1"/>
          <p:nvPr/>
        </p:nvSpPr>
        <p:spPr>
          <a:xfrm>
            <a:off x="2459864" y="3440464"/>
            <a:ext cx="1268296" cy="400110"/>
          </a:xfrm>
          <a:prstGeom prst="rect">
            <a:avLst/>
          </a:prstGeom>
          <a:noFill/>
        </p:spPr>
        <p:txBody>
          <a:bodyPr wrap="none" rtlCol="0">
            <a:spAutoFit/>
          </a:bodyPr>
          <a:lstStyle/>
          <a:p>
            <a:r>
              <a:rPr lang="en-US" sz="2000" dirty="0" smtClean="0">
                <a:solidFill>
                  <a:srgbClr val="FFA2A2"/>
                </a:solidFill>
              </a:rPr>
              <a:t>2.Shades</a:t>
            </a:r>
            <a:endParaRPr lang="en-US" sz="2000" dirty="0">
              <a:solidFill>
                <a:srgbClr val="FFA2A2"/>
              </a:solidFill>
            </a:endParaRPr>
          </a:p>
        </p:txBody>
      </p:sp>
      <p:sp>
        <p:nvSpPr>
          <p:cNvPr id="12" name="TextBox 11"/>
          <p:cNvSpPr txBox="1"/>
          <p:nvPr/>
        </p:nvSpPr>
        <p:spPr>
          <a:xfrm>
            <a:off x="2455137" y="2011442"/>
            <a:ext cx="1184856" cy="523220"/>
          </a:xfrm>
          <a:prstGeom prst="rect">
            <a:avLst/>
          </a:prstGeom>
          <a:noFill/>
        </p:spPr>
        <p:txBody>
          <a:bodyPr wrap="square" rtlCol="0">
            <a:spAutoFit/>
          </a:bodyPr>
          <a:lstStyle/>
          <a:p>
            <a:r>
              <a:rPr lang="en-US" sz="2800" dirty="0" smtClean="0">
                <a:solidFill>
                  <a:srgbClr val="FFA2A2"/>
                </a:solidFill>
              </a:rPr>
              <a:t>HUE</a:t>
            </a:r>
            <a:endParaRPr lang="en-US" sz="2800" dirty="0">
              <a:solidFill>
                <a:srgbClr val="FFA2A2"/>
              </a:solidFill>
            </a:endParaRPr>
          </a:p>
        </p:txBody>
      </p:sp>
      <p:pic>
        <p:nvPicPr>
          <p:cNvPr id="15" name="Picture 14"/>
          <p:cNvPicPr>
            <a:picLocks noChangeAspect="1"/>
          </p:cNvPicPr>
          <p:nvPr/>
        </p:nvPicPr>
        <p:blipFill>
          <a:blip r:embed="rId3"/>
          <a:stretch>
            <a:fillRect/>
          </a:stretch>
        </p:blipFill>
        <p:spPr>
          <a:xfrm>
            <a:off x="206216" y="2661716"/>
            <a:ext cx="2073345" cy="1614952"/>
          </a:xfrm>
          <a:prstGeom prst="rect">
            <a:avLst/>
          </a:prstGeom>
        </p:spPr>
      </p:pic>
      <p:grpSp>
        <p:nvGrpSpPr>
          <p:cNvPr id="21" name="Group 20"/>
          <p:cNvGrpSpPr/>
          <p:nvPr/>
        </p:nvGrpSpPr>
        <p:grpSpPr>
          <a:xfrm>
            <a:off x="4109461" y="2452901"/>
            <a:ext cx="2168642" cy="807875"/>
            <a:chOff x="4109461" y="2452901"/>
            <a:chExt cx="2168642" cy="807875"/>
          </a:xfrm>
        </p:grpSpPr>
        <p:sp>
          <p:nvSpPr>
            <p:cNvPr id="18" name="TextBox 17"/>
            <p:cNvSpPr txBox="1"/>
            <p:nvPr/>
          </p:nvSpPr>
          <p:spPr>
            <a:xfrm>
              <a:off x="4109461" y="2626007"/>
              <a:ext cx="1506829" cy="461665"/>
            </a:xfrm>
            <a:prstGeom prst="rect">
              <a:avLst/>
            </a:prstGeom>
            <a:noFill/>
          </p:spPr>
          <p:txBody>
            <a:bodyPr wrap="square" rtlCol="0">
              <a:spAutoFit/>
            </a:bodyPr>
            <a:lstStyle/>
            <a:p>
              <a:r>
                <a:rPr lang="en-US" sz="2400" dirty="0" smtClean="0">
                  <a:solidFill>
                    <a:srgbClr val="FFA2A2"/>
                  </a:solidFill>
                </a:rPr>
                <a:t>1. Light</a:t>
              </a:r>
              <a:endParaRPr lang="en-US" sz="2400" dirty="0">
                <a:solidFill>
                  <a:srgbClr val="FFA2A2"/>
                </a:solidFill>
              </a:endParaRPr>
            </a:p>
          </p:txBody>
        </p:sp>
        <p:pic>
          <p:nvPicPr>
            <p:cNvPr id="19" name="Picture 18"/>
            <p:cNvPicPr>
              <a:picLocks noChangeAspect="1"/>
            </p:cNvPicPr>
            <p:nvPr/>
          </p:nvPicPr>
          <p:blipFill>
            <a:blip r:embed="rId4"/>
            <a:stretch>
              <a:fillRect/>
            </a:stretch>
          </p:blipFill>
          <p:spPr>
            <a:xfrm>
              <a:off x="5398945" y="2452901"/>
              <a:ext cx="879158" cy="807875"/>
            </a:xfrm>
            <a:prstGeom prst="rect">
              <a:avLst/>
            </a:prstGeom>
          </p:spPr>
        </p:pic>
      </p:grpSp>
      <p:grpSp>
        <p:nvGrpSpPr>
          <p:cNvPr id="22" name="Group 21"/>
          <p:cNvGrpSpPr/>
          <p:nvPr/>
        </p:nvGrpSpPr>
        <p:grpSpPr>
          <a:xfrm>
            <a:off x="4109461" y="3378909"/>
            <a:ext cx="2184157" cy="836389"/>
            <a:chOff x="4109461" y="3378909"/>
            <a:chExt cx="2184157" cy="836389"/>
          </a:xfrm>
        </p:grpSpPr>
        <p:sp>
          <p:nvSpPr>
            <p:cNvPr id="14" name="TextBox 13"/>
            <p:cNvSpPr txBox="1"/>
            <p:nvPr/>
          </p:nvSpPr>
          <p:spPr>
            <a:xfrm>
              <a:off x="4109461" y="3378909"/>
              <a:ext cx="1700011" cy="461665"/>
            </a:xfrm>
            <a:prstGeom prst="rect">
              <a:avLst/>
            </a:prstGeom>
            <a:noFill/>
          </p:spPr>
          <p:txBody>
            <a:bodyPr wrap="square" rtlCol="0">
              <a:spAutoFit/>
            </a:bodyPr>
            <a:lstStyle/>
            <a:p>
              <a:r>
                <a:rPr lang="en-US" sz="2400" dirty="0">
                  <a:solidFill>
                    <a:srgbClr val="FFA2A2"/>
                  </a:solidFill>
                </a:rPr>
                <a:t>2</a:t>
              </a:r>
              <a:r>
                <a:rPr lang="en-US" sz="2400" dirty="0" smtClean="0">
                  <a:solidFill>
                    <a:srgbClr val="FFA2A2"/>
                  </a:solidFill>
                </a:rPr>
                <a:t>. Dark </a:t>
              </a:r>
              <a:endParaRPr lang="en-US" sz="2400" dirty="0">
                <a:solidFill>
                  <a:srgbClr val="FFA2A2"/>
                </a:solidFill>
              </a:endParaRPr>
            </a:p>
          </p:txBody>
        </p:sp>
        <p:pic>
          <p:nvPicPr>
            <p:cNvPr id="20" name="Picture 19"/>
            <p:cNvPicPr>
              <a:picLocks noChangeAspect="1"/>
            </p:cNvPicPr>
            <p:nvPr/>
          </p:nvPicPr>
          <p:blipFill>
            <a:blip r:embed="rId5"/>
            <a:stretch>
              <a:fillRect/>
            </a:stretch>
          </p:blipFill>
          <p:spPr>
            <a:xfrm>
              <a:off x="5383430" y="3378909"/>
              <a:ext cx="910188" cy="836389"/>
            </a:xfrm>
            <a:prstGeom prst="rect">
              <a:avLst/>
            </a:prstGeom>
          </p:spPr>
        </p:pic>
      </p:grpSp>
    </p:spTree>
    <p:extLst>
      <p:ext uri="{BB962C8B-B14F-4D97-AF65-F5344CB8AC3E}">
        <p14:creationId xmlns:p14="http://schemas.microsoft.com/office/powerpoint/2010/main" val="27642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16</a:t>
            </a:fld>
            <a:endParaRPr lang="uk-UA"/>
          </a:p>
        </p:txBody>
      </p:sp>
      <p:graphicFrame>
        <p:nvGraphicFramePr>
          <p:cNvPr id="3" name="Table 2"/>
          <p:cNvGraphicFramePr>
            <a:graphicFrameLocks noGrp="1"/>
          </p:cNvGraphicFramePr>
          <p:nvPr>
            <p:extLst>
              <p:ext uri="{D42A27DB-BD31-4B8C-83A1-F6EECF244321}">
                <p14:modId xmlns:p14="http://schemas.microsoft.com/office/powerpoint/2010/main" val="938456470"/>
              </p:ext>
            </p:extLst>
          </p:nvPr>
        </p:nvGraphicFramePr>
        <p:xfrm>
          <a:off x="353111" y="1841679"/>
          <a:ext cx="8304420" cy="3077766"/>
        </p:xfrm>
        <a:graphic>
          <a:graphicData uri="http://schemas.openxmlformats.org/drawingml/2006/table">
            <a:tbl>
              <a:tblPr firstRow="1" firstCol="1" bandRow="1"/>
              <a:tblGrid>
                <a:gridCol w="2804798"/>
                <a:gridCol w="1607229"/>
                <a:gridCol w="3892393"/>
              </a:tblGrid>
              <a:tr h="1538883">
                <a:tc rowSpan="2">
                  <a:txBody>
                    <a:bodyPr/>
                    <a:lstStyle/>
                    <a:p>
                      <a:pPr marL="0" marR="0" algn="ctr">
                        <a:spcBef>
                          <a:spcPts val="0"/>
                        </a:spcBef>
                        <a:spcAft>
                          <a:spcPts val="0"/>
                        </a:spcAft>
                      </a:pPr>
                      <a:r>
                        <a:rPr lang="en-US" sz="4000" b="1" dirty="0">
                          <a:solidFill>
                            <a:srgbClr val="7030A0"/>
                          </a:solidFill>
                          <a:effectLst/>
                          <a:latin typeface="Calibri" charset="0"/>
                          <a:ea typeface="Calibri" charset="0"/>
                          <a:cs typeface="Times New Roman" charset="0"/>
                        </a:rPr>
                        <a:t>COLOR</a:t>
                      </a:r>
                      <a:endParaRPr lang="en-US" sz="20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endParaRPr lang="en-US" sz="20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200">
                          <a:effectLst/>
                          <a:latin typeface="Calibri" charset="0"/>
                          <a:ea typeface="Calibri" charset="0"/>
                          <a:cs typeface="Times New Roman"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538883">
                <a:tc vMerge="1">
                  <a:txBody>
                    <a:bodyPr/>
                    <a:lstStyle/>
                    <a:p>
                      <a:endParaRPr lang="en-US"/>
                    </a:p>
                  </a:txBody>
                  <a:tcPr/>
                </a:tc>
                <a:tc gridSpan="2">
                  <a:txBody>
                    <a:bodyPr/>
                    <a:lstStyle/>
                    <a:p>
                      <a:pPr marL="0" marR="0">
                        <a:spcBef>
                          <a:spcPts val="0"/>
                        </a:spcBef>
                        <a:spcAft>
                          <a:spcPts val="0"/>
                        </a:spcAft>
                      </a:pPr>
                      <a:endParaRPr lang="en-US" sz="24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r>
            </a:tbl>
          </a:graphicData>
        </a:graphic>
      </p:graphicFrame>
      <p:grpSp>
        <p:nvGrpSpPr>
          <p:cNvPr id="4" name="Google Shape;1065;p40"/>
          <p:cNvGrpSpPr/>
          <p:nvPr/>
        </p:nvGrpSpPr>
        <p:grpSpPr>
          <a:xfrm rot="5400000">
            <a:off x="5507509" y="-2304736"/>
            <a:ext cx="318597" cy="5996441"/>
            <a:chOff x="3663063" y="152400"/>
            <a:chExt cx="318597" cy="4838699"/>
          </a:xfrm>
          <a:solidFill>
            <a:schemeClr val="accent3"/>
          </a:solidFill>
        </p:grpSpPr>
        <p:sp>
          <p:nvSpPr>
            <p:cNvPr id="5" name="Google Shape;1066;p40"/>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 name="Google Shape;1067;p40"/>
            <p:cNvPicPr preferRelativeResize="0"/>
            <p:nvPr/>
          </p:nvPicPr>
          <p:blipFill>
            <a:blip r:embed="rId2">
              <a:alphaModFix/>
              <a:duotone>
                <a:schemeClr val="accent3">
                  <a:shade val="45000"/>
                  <a:satMod val="135000"/>
                </a:schemeClr>
                <a:prstClr val="white"/>
              </a:duotone>
            </a:blip>
            <a:stretch>
              <a:fillRect/>
            </a:stretch>
          </p:blipFill>
          <p:spPr>
            <a:xfrm>
              <a:off x="3663063" y="152400"/>
              <a:ext cx="318597" cy="4838699"/>
            </a:xfrm>
            <a:prstGeom prst="rect">
              <a:avLst/>
            </a:prstGeom>
            <a:grpFill/>
            <a:ln>
              <a:noFill/>
            </a:ln>
          </p:spPr>
        </p:pic>
      </p:grpSp>
      <p:sp>
        <p:nvSpPr>
          <p:cNvPr id="7" name="TextBox 6"/>
          <p:cNvSpPr txBox="1"/>
          <p:nvPr/>
        </p:nvSpPr>
        <p:spPr>
          <a:xfrm>
            <a:off x="360608" y="231820"/>
            <a:ext cx="2524260" cy="923330"/>
          </a:xfrm>
          <a:prstGeom prst="rect">
            <a:avLst/>
          </a:prstGeom>
          <a:noFill/>
        </p:spPr>
        <p:txBody>
          <a:bodyPr wrap="square" rtlCol="0">
            <a:spAutoFit/>
          </a:bodyPr>
          <a:lstStyle/>
          <a:p>
            <a:pPr algn="ctr"/>
            <a:r>
              <a:rPr lang="en-US" sz="5400" b="1" dirty="0">
                <a:solidFill>
                  <a:srgbClr val="7030A0"/>
                </a:solidFill>
                <a:latin typeface="Calibri" charset="0"/>
                <a:ea typeface="Calibri" charset="0"/>
                <a:cs typeface="Times New Roman" charset="0"/>
              </a:rPr>
              <a:t>COLOR</a:t>
            </a:r>
            <a:endParaRPr lang="en-US" sz="3200" dirty="0">
              <a:latin typeface="Calibri" charset="0"/>
              <a:ea typeface="Calibri" charset="0"/>
              <a:cs typeface="Times New Roman" charset="0"/>
            </a:endParaRPr>
          </a:p>
        </p:txBody>
      </p:sp>
      <p:sp>
        <p:nvSpPr>
          <p:cNvPr id="8" name="Rectangle 7"/>
          <p:cNvSpPr/>
          <p:nvPr/>
        </p:nvSpPr>
        <p:spPr>
          <a:xfrm>
            <a:off x="353111" y="1325865"/>
            <a:ext cx="7889368" cy="400110"/>
          </a:xfrm>
          <a:prstGeom prst="rect">
            <a:avLst/>
          </a:prstGeom>
        </p:spPr>
        <p:txBody>
          <a:bodyPr wrap="square">
            <a:spAutoFit/>
          </a:bodyPr>
          <a:lstStyle/>
          <a:p>
            <a:r>
              <a:rPr lang="en-US" sz="2000" dirty="0" smtClean="0">
                <a:solidFill>
                  <a:srgbClr val="7030A0"/>
                </a:solidFill>
              </a:rPr>
              <a:t>Definition: Color </a:t>
            </a:r>
            <a:r>
              <a:rPr lang="en-US" sz="2000" dirty="0" smtClean="0">
                <a:solidFill>
                  <a:srgbClr val="7030A0"/>
                </a:solidFill>
              </a:rPr>
              <a:t>in art </a:t>
            </a:r>
            <a:r>
              <a:rPr lang="en-US" sz="2000" dirty="0">
                <a:solidFill>
                  <a:srgbClr val="7030A0"/>
                </a:solidFill>
              </a:rPr>
              <a:t>refers to reflected light</a:t>
            </a:r>
            <a:r>
              <a:rPr lang="en-US" sz="2000" dirty="0" smtClean="0">
                <a:solidFill>
                  <a:schemeClr val="accent3"/>
                </a:solidFill>
              </a:rPr>
              <a:t>. </a:t>
            </a:r>
            <a:endParaRPr lang="en-US" sz="2000" b="1" dirty="0">
              <a:solidFill>
                <a:schemeClr val="accent3"/>
              </a:solidFill>
            </a:endParaRPr>
          </a:p>
        </p:txBody>
      </p:sp>
      <p:sp>
        <p:nvSpPr>
          <p:cNvPr id="9" name="TextBox 8"/>
          <p:cNvSpPr txBox="1"/>
          <p:nvPr/>
        </p:nvSpPr>
        <p:spPr>
          <a:xfrm>
            <a:off x="2852582" y="1841679"/>
            <a:ext cx="5975797" cy="3077766"/>
          </a:xfrm>
          <a:prstGeom prst="rect">
            <a:avLst/>
          </a:prstGeom>
          <a:noFill/>
        </p:spPr>
        <p:txBody>
          <a:bodyPr wrap="square" rtlCol="0">
            <a:spAutoFit/>
          </a:bodyPr>
          <a:lstStyle/>
          <a:p>
            <a:r>
              <a:rPr lang="en-US" sz="3600" b="1" dirty="0"/>
              <a:t>Select a new color to take your notes. May be any color except yellow or a color already used for this worksheet.</a:t>
            </a:r>
          </a:p>
          <a:p>
            <a:endParaRPr lang="en-US" dirty="0"/>
          </a:p>
        </p:txBody>
      </p:sp>
    </p:spTree>
    <p:extLst>
      <p:ext uri="{BB962C8B-B14F-4D97-AF65-F5344CB8AC3E}">
        <p14:creationId xmlns:p14="http://schemas.microsoft.com/office/powerpoint/2010/main" val="20848533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17</a:t>
            </a:fld>
            <a:endParaRPr lang="uk-UA"/>
          </a:p>
        </p:txBody>
      </p:sp>
      <p:graphicFrame>
        <p:nvGraphicFramePr>
          <p:cNvPr id="3" name="Table 2"/>
          <p:cNvGraphicFramePr>
            <a:graphicFrameLocks noGrp="1"/>
          </p:cNvGraphicFramePr>
          <p:nvPr>
            <p:extLst>
              <p:ext uri="{D42A27DB-BD31-4B8C-83A1-F6EECF244321}">
                <p14:modId xmlns:p14="http://schemas.microsoft.com/office/powerpoint/2010/main" val="74285912"/>
              </p:ext>
            </p:extLst>
          </p:nvPr>
        </p:nvGraphicFramePr>
        <p:xfrm>
          <a:off x="353111" y="2112135"/>
          <a:ext cx="8304420" cy="2987899"/>
        </p:xfrm>
        <a:graphic>
          <a:graphicData uri="http://schemas.openxmlformats.org/drawingml/2006/table">
            <a:tbl>
              <a:tblPr firstRow="1" firstCol="1" bandRow="1"/>
              <a:tblGrid>
                <a:gridCol w="2804798"/>
                <a:gridCol w="1607229"/>
                <a:gridCol w="3892393"/>
              </a:tblGrid>
              <a:tr h="1094704">
                <a:tc rowSpan="2">
                  <a:txBody>
                    <a:bodyPr/>
                    <a:lstStyle/>
                    <a:p>
                      <a:pPr marL="0" marR="0" algn="ctr">
                        <a:spcBef>
                          <a:spcPts val="0"/>
                        </a:spcBef>
                        <a:spcAft>
                          <a:spcPts val="0"/>
                        </a:spcAft>
                      </a:pPr>
                      <a:r>
                        <a:rPr lang="en-US" sz="4000" b="1" dirty="0" smtClean="0">
                          <a:solidFill>
                            <a:srgbClr val="7030A0"/>
                          </a:solidFill>
                          <a:effectLst/>
                          <a:latin typeface="Calibri" charset="0"/>
                          <a:ea typeface="Calibri" charset="0"/>
                          <a:cs typeface="Times New Roman" charset="0"/>
                        </a:rPr>
                        <a:t>COLOR</a:t>
                      </a:r>
                    </a:p>
                    <a:p>
                      <a:pPr marL="0" marR="0" algn="ctr">
                        <a:spcBef>
                          <a:spcPts val="0"/>
                        </a:spcBef>
                        <a:spcAft>
                          <a:spcPts val="0"/>
                        </a:spcAft>
                      </a:pPr>
                      <a:endParaRPr lang="en-US" sz="20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2000" dirty="0">
                          <a:solidFill>
                            <a:srgbClr val="7030A0"/>
                          </a:solidFill>
                          <a:effectLst/>
                          <a:latin typeface="Calibri" charset="0"/>
                          <a:ea typeface="Calibri" charset="0"/>
                          <a:cs typeface="Times New Roman" charset="0"/>
                        </a:rPr>
                        <a:t>Properties</a:t>
                      </a:r>
                      <a:endParaRPr lang="en-US" sz="20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200">
                          <a:effectLst/>
                          <a:latin typeface="Calibri" charset="0"/>
                          <a:ea typeface="Calibri" charset="0"/>
                          <a:cs typeface="Times New Roman"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893195">
                <a:tc vMerge="1">
                  <a:txBody>
                    <a:bodyPr/>
                    <a:lstStyle/>
                    <a:p>
                      <a:endParaRPr lang="en-US"/>
                    </a:p>
                  </a:txBody>
                  <a:tcPr/>
                </a:tc>
                <a:tc gridSpan="2">
                  <a:txBody>
                    <a:bodyPr/>
                    <a:lstStyle/>
                    <a:p>
                      <a:pPr marL="0" marR="0">
                        <a:spcBef>
                          <a:spcPts val="0"/>
                        </a:spcBef>
                        <a:spcAft>
                          <a:spcPts val="0"/>
                        </a:spcAft>
                      </a:pPr>
                      <a:r>
                        <a:rPr lang="en-US" sz="2400" dirty="0">
                          <a:solidFill>
                            <a:srgbClr val="7030A0"/>
                          </a:solidFill>
                          <a:effectLst/>
                          <a:latin typeface="Calibri" charset="0"/>
                          <a:ea typeface="Calibri" charset="0"/>
                          <a:cs typeface="Times New Roman" charset="0"/>
                        </a:rPr>
                        <a:t>You will create a full worksheet for this Element of Art</a:t>
                      </a:r>
                      <a:endParaRPr lang="en-US" sz="24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r>
            </a:tbl>
          </a:graphicData>
        </a:graphic>
      </p:graphicFrame>
      <p:grpSp>
        <p:nvGrpSpPr>
          <p:cNvPr id="4" name="Google Shape;1065;p40"/>
          <p:cNvGrpSpPr/>
          <p:nvPr/>
        </p:nvGrpSpPr>
        <p:grpSpPr>
          <a:xfrm rot="5400000">
            <a:off x="5507509" y="-2304736"/>
            <a:ext cx="318597" cy="5996441"/>
            <a:chOff x="3663063" y="152400"/>
            <a:chExt cx="318597" cy="4838699"/>
          </a:xfrm>
          <a:solidFill>
            <a:schemeClr val="accent3"/>
          </a:solidFill>
        </p:grpSpPr>
        <p:sp>
          <p:nvSpPr>
            <p:cNvPr id="5" name="Google Shape;1066;p40"/>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 name="Google Shape;1067;p40"/>
            <p:cNvPicPr preferRelativeResize="0"/>
            <p:nvPr/>
          </p:nvPicPr>
          <p:blipFill>
            <a:blip r:embed="rId2">
              <a:alphaModFix/>
              <a:duotone>
                <a:schemeClr val="accent3">
                  <a:shade val="45000"/>
                  <a:satMod val="135000"/>
                </a:schemeClr>
                <a:prstClr val="white"/>
              </a:duotone>
            </a:blip>
            <a:stretch>
              <a:fillRect/>
            </a:stretch>
          </p:blipFill>
          <p:spPr>
            <a:xfrm>
              <a:off x="3663063" y="152400"/>
              <a:ext cx="318597" cy="4838699"/>
            </a:xfrm>
            <a:prstGeom prst="rect">
              <a:avLst/>
            </a:prstGeom>
            <a:grpFill/>
            <a:ln>
              <a:noFill/>
            </a:ln>
          </p:spPr>
        </p:pic>
      </p:grpSp>
      <p:sp>
        <p:nvSpPr>
          <p:cNvPr id="7" name="TextBox 6"/>
          <p:cNvSpPr txBox="1"/>
          <p:nvPr/>
        </p:nvSpPr>
        <p:spPr>
          <a:xfrm>
            <a:off x="360608" y="231820"/>
            <a:ext cx="2524260" cy="923330"/>
          </a:xfrm>
          <a:prstGeom prst="rect">
            <a:avLst/>
          </a:prstGeom>
          <a:noFill/>
        </p:spPr>
        <p:txBody>
          <a:bodyPr wrap="square" rtlCol="0">
            <a:spAutoFit/>
          </a:bodyPr>
          <a:lstStyle/>
          <a:p>
            <a:pPr algn="ctr"/>
            <a:r>
              <a:rPr lang="en-US" sz="5400" b="1" dirty="0">
                <a:solidFill>
                  <a:srgbClr val="7030A0"/>
                </a:solidFill>
                <a:latin typeface="Calibri" charset="0"/>
                <a:ea typeface="Calibri" charset="0"/>
                <a:cs typeface="Times New Roman" charset="0"/>
              </a:rPr>
              <a:t>COLOR</a:t>
            </a:r>
            <a:endParaRPr lang="en-US" sz="3200" dirty="0">
              <a:latin typeface="Calibri" charset="0"/>
              <a:ea typeface="Calibri" charset="0"/>
              <a:cs typeface="Times New Roman" charset="0"/>
            </a:endParaRPr>
          </a:p>
        </p:txBody>
      </p:sp>
      <p:sp>
        <p:nvSpPr>
          <p:cNvPr id="8" name="Rectangle 7"/>
          <p:cNvSpPr/>
          <p:nvPr/>
        </p:nvSpPr>
        <p:spPr>
          <a:xfrm>
            <a:off x="353111" y="1325865"/>
            <a:ext cx="7889368" cy="400110"/>
          </a:xfrm>
          <a:prstGeom prst="rect">
            <a:avLst/>
          </a:prstGeom>
        </p:spPr>
        <p:txBody>
          <a:bodyPr wrap="square">
            <a:spAutoFit/>
          </a:bodyPr>
          <a:lstStyle/>
          <a:p>
            <a:r>
              <a:rPr lang="en-US" sz="2000" dirty="0" smtClean="0">
                <a:solidFill>
                  <a:srgbClr val="7030A0"/>
                </a:solidFill>
              </a:rPr>
              <a:t>Definition: Color </a:t>
            </a:r>
            <a:r>
              <a:rPr lang="en-US" sz="2000" dirty="0" smtClean="0">
                <a:solidFill>
                  <a:srgbClr val="7030A0"/>
                </a:solidFill>
              </a:rPr>
              <a:t>in art </a:t>
            </a:r>
            <a:r>
              <a:rPr lang="en-US" sz="2000" dirty="0">
                <a:solidFill>
                  <a:srgbClr val="7030A0"/>
                </a:solidFill>
              </a:rPr>
              <a:t>refers to reflected light</a:t>
            </a:r>
            <a:r>
              <a:rPr lang="en-US" sz="2000" dirty="0" smtClean="0">
                <a:solidFill>
                  <a:schemeClr val="accent3"/>
                </a:solidFill>
              </a:rPr>
              <a:t>. </a:t>
            </a:r>
            <a:endParaRPr lang="en-US" sz="2000" b="1" dirty="0">
              <a:solidFill>
                <a:schemeClr val="accent3"/>
              </a:solidFill>
            </a:endParaRPr>
          </a:p>
        </p:txBody>
      </p:sp>
      <p:pic>
        <p:nvPicPr>
          <p:cNvPr id="9" name="Picture 8"/>
          <p:cNvPicPr>
            <a:picLocks noChangeAspect="1"/>
          </p:cNvPicPr>
          <p:nvPr/>
        </p:nvPicPr>
        <p:blipFill>
          <a:blip r:embed="rId3"/>
          <a:stretch>
            <a:fillRect/>
          </a:stretch>
        </p:blipFill>
        <p:spPr>
          <a:xfrm>
            <a:off x="721453" y="2715026"/>
            <a:ext cx="2163415" cy="2088383"/>
          </a:xfrm>
          <a:prstGeom prst="rect">
            <a:avLst/>
          </a:prstGeom>
        </p:spPr>
      </p:pic>
    </p:spTree>
    <p:extLst>
      <p:ext uri="{BB962C8B-B14F-4D97-AF65-F5344CB8AC3E}">
        <p14:creationId xmlns:p14="http://schemas.microsoft.com/office/powerpoint/2010/main" val="4954786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20" name="Google Shape;820;p21"/>
          <p:cNvSpPr txBox="1">
            <a:spLocks noGrp="1"/>
          </p:cNvSpPr>
          <p:nvPr>
            <p:ph type="sldNum" idx="12"/>
          </p:nvPr>
        </p:nvSpPr>
        <p:spPr>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18</a:t>
            </a:fld>
            <a:endParaRPr/>
          </a:p>
        </p:txBody>
      </p:sp>
      <p:sp>
        <p:nvSpPr>
          <p:cNvPr id="2" name="TextBox 1"/>
          <p:cNvSpPr txBox="1"/>
          <p:nvPr/>
        </p:nvSpPr>
        <p:spPr>
          <a:xfrm>
            <a:off x="1228902" y="631580"/>
            <a:ext cx="6800045" cy="3108543"/>
          </a:xfrm>
          <a:prstGeom prst="rect">
            <a:avLst/>
          </a:prstGeom>
          <a:solidFill>
            <a:srgbClr val="FFFF00"/>
          </a:solidFill>
        </p:spPr>
        <p:txBody>
          <a:bodyPr wrap="square" rtlCol="0">
            <a:spAutoFit/>
          </a:bodyPr>
          <a:lstStyle/>
          <a:p>
            <a:r>
              <a:rPr lang="en-US" sz="2800" dirty="0" smtClean="0"/>
              <a:t>You have now finished your written part of the </a:t>
            </a:r>
            <a:r>
              <a:rPr lang="en-US" sz="2800" dirty="0"/>
              <a:t>C</a:t>
            </a:r>
            <a:r>
              <a:rPr lang="en-US" sz="2800" dirty="0" smtClean="0"/>
              <a:t>ornell notes.</a:t>
            </a:r>
          </a:p>
          <a:p>
            <a:r>
              <a:rPr lang="en-US" sz="2800" dirty="0"/>
              <a:t>N</a:t>
            </a:r>
            <a:r>
              <a:rPr lang="en-US" sz="2800" dirty="0" smtClean="0"/>
              <a:t>ow you need to add your own illustrations to help you remember the notes.</a:t>
            </a:r>
          </a:p>
          <a:p>
            <a:r>
              <a:rPr lang="en-US" sz="2800" dirty="0" smtClean="0"/>
              <a:t>When finished, turn in your paper or upload your work into Focus for grading! </a:t>
            </a:r>
            <a:endParaRPr lang="en-US" sz="28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3" name="Rounded Rectangle 2"/>
          <p:cNvSpPr/>
          <p:nvPr/>
        </p:nvSpPr>
        <p:spPr>
          <a:xfrm>
            <a:off x="209118" y="1232155"/>
            <a:ext cx="8500057" cy="1118237"/>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1" name="Google Shape;791;p18"/>
          <p:cNvSpPr txBox="1">
            <a:spLocks noGrp="1"/>
          </p:cNvSpPr>
          <p:nvPr>
            <p:ph type="ctrTitle"/>
          </p:nvPr>
        </p:nvSpPr>
        <p:spPr>
          <a:xfrm>
            <a:off x="180304" y="115909"/>
            <a:ext cx="8963695" cy="1068947"/>
          </a:xfrm>
          <a:prstGeom prst="rect">
            <a:avLst/>
          </a:prstGeom>
        </p:spPr>
        <p:txBody>
          <a:bodyPr spcFirstLastPara="1" wrap="square" lIns="0" tIns="0" rIns="0" bIns="0" anchor="b" anchorCtr="0">
            <a:noAutofit/>
          </a:bodyPr>
          <a:lstStyle/>
          <a:p>
            <a:pPr algn="ctr"/>
            <a:r>
              <a:rPr lang="en-US" sz="3200" dirty="0"/>
              <a:t>You will be using your </a:t>
            </a:r>
            <a:r>
              <a:rPr lang="en-US" sz="3200" dirty="0"/>
              <a:t>“Elements of Art” worksheet </a:t>
            </a:r>
            <a:r>
              <a:rPr lang="en-US" sz="3200" dirty="0" smtClean="0"/>
              <a:t/>
            </a:r>
            <a:br>
              <a:rPr lang="en-US" sz="3200" dirty="0" smtClean="0"/>
            </a:br>
            <a:r>
              <a:rPr lang="en-US" sz="3200" dirty="0" smtClean="0"/>
              <a:t>to </a:t>
            </a:r>
            <a:r>
              <a:rPr lang="en-US" sz="3200" dirty="0"/>
              <a:t>take notes from this presentation</a:t>
            </a:r>
            <a:r>
              <a:rPr lang="en-US" sz="3200" dirty="0" smtClean="0"/>
              <a:t>.</a:t>
            </a:r>
            <a:endParaRPr sz="3200" dirty="0"/>
          </a:p>
        </p:txBody>
      </p:sp>
      <p:sp>
        <p:nvSpPr>
          <p:cNvPr id="792" name="Google Shape;792;p18"/>
          <p:cNvSpPr txBox="1">
            <a:spLocks noGrp="1"/>
          </p:cNvSpPr>
          <p:nvPr>
            <p:ph type="subTitle" idx="1"/>
          </p:nvPr>
        </p:nvSpPr>
        <p:spPr>
          <a:xfrm>
            <a:off x="891698" y="1302987"/>
            <a:ext cx="7134895" cy="1047405"/>
          </a:xfrm>
          <a:prstGeom prst="rect">
            <a:avLst/>
          </a:prstGeom>
        </p:spPr>
        <p:txBody>
          <a:bodyPr spcFirstLastPara="1" wrap="square" lIns="0" tIns="0" rIns="0" bIns="0" anchor="t" anchorCtr="0">
            <a:noAutofit/>
          </a:bodyPr>
          <a:lstStyle/>
          <a:p>
            <a:pPr marL="0" lvl="0" indent="0" algn="ctr">
              <a:spcAft>
                <a:spcPts val="1000"/>
              </a:spcAft>
            </a:pPr>
            <a:r>
              <a:rPr lang="en-US" sz="2800" b="1" u="sng" dirty="0" smtClean="0">
                <a:solidFill>
                  <a:schemeClr val="tx1"/>
                </a:solidFill>
              </a:rPr>
              <a:t>YOU MUST USE COLOR PENCILS or color gel pens for these notes.</a:t>
            </a:r>
            <a:endParaRPr sz="2800" b="1" u="sng" dirty="0">
              <a:solidFill>
                <a:schemeClr val="tx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19"/>
          <p:cNvSpPr txBox="1">
            <a:spLocks noGrp="1"/>
          </p:cNvSpPr>
          <p:nvPr>
            <p:ph type="body" idx="1"/>
          </p:nvPr>
        </p:nvSpPr>
        <p:spPr>
          <a:xfrm>
            <a:off x="940159" y="1582251"/>
            <a:ext cx="7724870" cy="819900"/>
          </a:xfrm>
          <a:prstGeom prst="rect">
            <a:avLst/>
          </a:prstGeom>
        </p:spPr>
        <p:txBody>
          <a:bodyPr spcFirstLastPara="1" wrap="square" lIns="0" tIns="0" rIns="0" bIns="0" anchor="ctr" anchorCtr="0">
            <a:noAutofit/>
          </a:bodyPr>
          <a:lstStyle/>
          <a:p>
            <a:pPr marL="0" lvl="0" indent="0">
              <a:spcAft>
                <a:spcPts val="1000"/>
              </a:spcAft>
              <a:buNone/>
            </a:pPr>
            <a:r>
              <a:rPr lang="en-US" sz="3600" dirty="0" smtClean="0"/>
              <a:t>With each Element of </a:t>
            </a:r>
            <a:r>
              <a:rPr lang="en-US" sz="3600" smtClean="0"/>
              <a:t>Art </a:t>
            </a:r>
            <a:r>
              <a:rPr lang="en-US" sz="3600"/>
              <a:t>you will change the color pencil, gel pens, or font (if typing) being used for the notes!</a:t>
            </a:r>
            <a:endParaRPr lang="en-US" sz="3600" dirty="0"/>
          </a:p>
        </p:txBody>
      </p:sp>
      <p:sp>
        <p:nvSpPr>
          <p:cNvPr id="801" name="Google Shape;801;p19"/>
          <p:cNvSpPr txBox="1">
            <a:spLocks noGrp="1"/>
          </p:cNvSpPr>
          <p:nvPr>
            <p:ph type="sldNum" idx="12"/>
          </p:nvPr>
        </p:nvSpPr>
        <p:spPr>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3</a:t>
            </a:fld>
            <a:endParaRPr/>
          </a:p>
        </p:txBody>
      </p:sp>
      <p:sp>
        <p:nvSpPr>
          <p:cNvPr id="2" name="TextBox 1"/>
          <p:cNvSpPr txBox="1"/>
          <p:nvPr/>
        </p:nvSpPr>
        <p:spPr>
          <a:xfrm>
            <a:off x="4533362" y="3940933"/>
            <a:ext cx="3387145" cy="954107"/>
          </a:xfrm>
          <a:prstGeom prst="rect">
            <a:avLst/>
          </a:prstGeom>
          <a:noFill/>
        </p:spPr>
        <p:txBody>
          <a:bodyPr wrap="square" rtlCol="0">
            <a:spAutoFit/>
          </a:bodyPr>
          <a:lstStyle/>
          <a:p>
            <a:r>
              <a:rPr lang="en-US" dirty="0" smtClean="0"/>
              <a:t>MindMap</a:t>
            </a:r>
            <a:r>
              <a:rPr lang="en-US" dirty="0">
                <a:sym typeface="Symbol" charset="2"/>
              </a:rPr>
              <a:t></a:t>
            </a:r>
            <a:r>
              <a:rPr lang="en-US" dirty="0"/>
              <a:t> </a:t>
            </a:r>
            <a:r>
              <a:rPr lang="en-US" dirty="0" smtClean="0"/>
              <a:t> map notes are taken in the same way with colors and images. What you are doing today connects MindMap</a:t>
            </a:r>
            <a:r>
              <a:rPr lang="en-US" dirty="0">
                <a:sym typeface="Symbol" charset="2"/>
              </a:rPr>
              <a:t></a:t>
            </a:r>
            <a:r>
              <a:rPr lang="en-US" dirty="0"/>
              <a:t> </a:t>
            </a:r>
            <a:r>
              <a:rPr lang="en-US" dirty="0" smtClean="0"/>
              <a:t> with Cornell notes.</a:t>
            </a:r>
            <a:endParaRPr lang="en-US" dirty="0"/>
          </a:p>
        </p:txBody>
      </p:sp>
      <p:sp>
        <p:nvSpPr>
          <p:cNvPr id="3" name="TextBox 2"/>
          <p:cNvSpPr txBox="1"/>
          <p:nvPr/>
        </p:nvSpPr>
        <p:spPr>
          <a:xfrm>
            <a:off x="1532586" y="2970450"/>
            <a:ext cx="6207617" cy="738664"/>
          </a:xfrm>
          <a:prstGeom prst="rect">
            <a:avLst/>
          </a:prstGeom>
          <a:noFill/>
        </p:spPr>
        <p:txBody>
          <a:bodyPr wrap="square" rtlCol="0">
            <a:spAutoFit/>
          </a:bodyPr>
          <a:lstStyle/>
          <a:p>
            <a:r>
              <a:rPr lang="en-US" dirty="0" smtClean="0"/>
              <a:t>You do not have to use the same color in this presentation. DO USE YELLOW, but what ever color use use for each ELEMENT all notes for that Element must be done in the color you chose.</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4</a:t>
            </a:fld>
            <a:endParaRPr lang="uk-UA"/>
          </a:p>
        </p:txBody>
      </p:sp>
      <p:grpSp>
        <p:nvGrpSpPr>
          <p:cNvPr id="3" name="Google Shape;1068;p40"/>
          <p:cNvGrpSpPr/>
          <p:nvPr/>
        </p:nvGrpSpPr>
        <p:grpSpPr>
          <a:xfrm rot="5400000">
            <a:off x="5794474" y="-2177549"/>
            <a:ext cx="411390" cy="5566445"/>
            <a:chOff x="1295400" y="152400"/>
            <a:chExt cx="318597" cy="4838699"/>
          </a:xfrm>
        </p:grpSpPr>
        <p:sp>
          <p:nvSpPr>
            <p:cNvPr id="4" name="Google Shape;1069;p40"/>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 name="Google Shape;1070;p40"/>
            <p:cNvPicPr preferRelativeResize="0"/>
            <p:nvPr/>
          </p:nvPicPr>
          <p:blipFill>
            <a:blip r:embed="rId2">
              <a:alphaModFix/>
            </a:blip>
            <a:stretch>
              <a:fillRect/>
            </a:stretch>
          </p:blipFill>
          <p:spPr>
            <a:xfrm>
              <a:off x="1295400" y="152400"/>
              <a:ext cx="318597" cy="4838699"/>
            </a:xfrm>
            <a:prstGeom prst="rect">
              <a:avLst/>
            </a:prstGeom>
            <a:noFill/>
            <a:ln>
              <a:noFill/>
            </a:ln>
          </p:spPr>
        </p:pic>
      </p:grpSp>
      <p:sp>
        <p:nvSpPr>
          <p:cNvPr id="7" name="Rectangle 6"/>
          <p:cNvSpPr/>
          <p:nvPr/>
        </p:nvSpPr>
        <p:spPr>
          <a:xfrm>
            <a:off x="793238" y="118618"/>
            <a:ext cx="2722694" cy="92333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smtClean="0">
                <a:ln/>
                <a:solidFill>
                  <a:schemeClr val="accent4"/>
                </a:solidFill>
              </a:rPr>
              <a:t>LINE</a:t>
            </a:r>
            <a:endParaRPr lang="en-US" sz="5400" b="1" cap="none" spc="0" dirty="0">
              <a:ln/>
              <a:solidFill>
                <a:schemeClr val="accent4"/>
              </a:solidFill>
              <a:effectLst/>
            </a:endParaRPr>
          </a:p>
        </p:txBody>
      </p:sp>
      <p:sp>
        <p:nvSpPr>
          <p:cNvPr id="8" name="TextBox 7"/>
          <p:cNvSpPr txBox="1"/>
          <p:nvPr/>
        </p:nvSpPr>
        <p:spPr>
          <a:xfrm>
            <a:off x="193183" y="945977"/>
            <a:ext cx="9056123" cy="369332"/>
          </a:xfrm>
          <a:prstGeom prst="rect">
            <a:avLst/>
          </a:prstGeom>
          <a:noFill/>
        </p:spPr>
        <p:txBody>
          <a:bodyPr wrap="square" rtlCol="0">
            <a:spAutoFit/>
          </a:bodyPr>
          <a:lstStyle/>
          <a:p>
            <a:r>
              <a:rPr lang="en-US" sz="1800" b="1" dirty="0" smtClean="0">
                <a:solidFill>
                  <a:schemeClr val="accent4"/>
                </a:solidFill>
              </a:rPr>
              <a:t>Definition: A mark made with a moving tool; The path of a dot through space.</a:t>
            </a:r>
            <a:endParaRPr lang="en-US" sz="1800" b="1" dirty="0">
              <a:solidFill>
                <a:schemeClr val="accent4"/>
              </a:solidFill>
            </a:endParaRPr>
          </a:p>
        </p:txBody>
      </p:sp>
      <p:graphicFrame>
        <p:nvGraphicFramePr>
          <p:cNvPr id="12" name="Table 11"/>
          <p:cNvGraphicFramePr>
            <a:graphicFrameLocks noGrp="1"/>
          </p:cNvGraphicFramePr>
          <p:nvPr>
            <p:extLst>
              <p:ext uri="{D42A27DB-BD31-4B8C-83A1-F6EECF244321}">
                <p14:modId xmlns:p14="http://schemas.microsoft.com/office/powerpoint/2010/main" val="1639116195"/>
              </p:ext>
            </p:extLst>
          </p:nvPr>
        </p:nvGraphicFramePr>
        <p:xfrm>
          <a:off x="193182" y="1511725"/>
          <a:ext cx="8583250" cy="3382244"/>
        </p:xfrm>
        <a:graphic>
          <a:graphicData uri="http://schemas.openxmlformats.org/drawingml/2006/table">
            <a:tbl>
              <a:tblPr firstRow="1" firstCol="1" bandRow="1"/>
              <a:tblGrid>
                <a:gridCol w="1725770"/>
                <a:gridCol w="1970468"/>
                <a:gridCol w="2640614"/>
                <a:gridCol w="2246398"/>
              </a:tblGrid>
              <a:tr h="467066">
                <a:tc rowSpan="8">
                  <a:txBody>
                    <a:bodyPr/>
                    <a:lstStyle/>
                    <a:p>
                      <a:pPr marL="457200" marR="0">
                        <a:spcBef>
                          <a:spcPts val="0"/>
                        </a:spcBef>
                        <a:spcAft>
                          <a:spcPts val="0"/>
                        </a:spcAft>
                      </a:pPr>
                      <a:r>
                        <a:rPr lang="en-US" sz="1200" b="1" dirty="0">
                          <a:solidFill>
                            <a:srgbClr val="FF0000"/>
                          </a:solidFill>
                          <a:effectLst/>
                          <a:latin typeface="Calibri" charset="0"/>
                          <a:ea typeface="Calibri" charset="0"/>
                          <a:cs typeface="Times New Roman" charset="0"/>
                        </a:rPr>
                        <a:t> </a:t>
                      </a:r>
                      <a:endParaRPr lang="en-US" sz="1200" dirty="0">
                        <a:effectLst/>
                        <a:latin typeface="Calibri" charset="0"/>
                        <a:ea typeface="Calibri" charset="0"/>
                        <a:cs typeface="Times New Roman" charset="0"/>
                      </a:endParaRPr>
                    </a:p>
                    <a:p>
                      <a:pPr marL="457200" marR="0">
                        <a:spcBef>
                          <a:spcPts val="0"/>
                        </a:spcBef>
                        <a:spcAft>
                          <a:spcPts val="0"/>
                        </a:spcAft>
                      </a:pPr>
                      <a:r>
                        <a:rPr lang="en-US" sz="1200" b="1" dirty="0">
                          <a:solidFill>
                            <a:srgbClr val="FF0000"/>
                          </a:solidFill>
                          <a:effectLst/>
                          <a:latin typeface="Calibri" charset="0"/>
                          <a:ea typeface="Calibri" charset="0"/>
                          <a:cs typeface="Times New Roman" charset="0"/>
                        </a:rPr>
                        <a:t> </a:t>
                      </a:r>
                      <a:endParaRPr lang="en-US" sz="1200" dirty="0">
                        <a:effectLst/>
                        <a:latin typeface="Calibri" charset="0"/>
                        <a:ea typeface="Calibri" charset="0"/>
                        <a:cs typeface="Times New Roman" charset="0"/>
                      </a:endParaRPr>
                    </a:p>
                    <a:p>
                      <a:pPr marL="457200" marR="0">
                        <a:spcBef>
                          <a:spcPts val="0"/>
                        </a:spcBef>
                        <a:spcAft>
                          <a:spcPts val="0"/>
                        </a:spcAft>
                      </a:pPr>
                      <a:r>
                        <a:rPr lang="en-US" sz="1200" b="1" dirty="0">
                          <a:solidFill>
                            <a:srgbClr val="FF0000"/>
                          </a:solidFill>
                          <a:effectLst/>
                          <a:latin typeface="Calibri" charset="0"/>
                          <a:ea typeface="Calibri" charset="0"/>
                          <a:cs typeface="Times New Roman" charset="0"/>
                        </a:rPr>
                        <a:t> </a:t>
                      </a:r>
                      <a:endParaRPr lang="en-US" sz="1200" dirty="0">
                        <a:effectLst/>
                        <a:latin typeface="Calibri" charset="0"/>
                        <a:ea typeface="Calibri" charset="0"/>
                        <a:cs typeface="Times New Roman" charset="0"/>
                      </a:endParaRPr>
                    </a:p>
                    <a:p>
                      <a:pPr marL="457200" marR="0">
                        <a:spcBef>
                          <a:spcPts val="0"/>
                        </a:spcBef>
                        <a:spcAft>
                          <a:spcPts val="0"/>
                        </a:spcAft>
                      </a:pPr>
                      <a:r>
                        <a:rPr lang="en-US" sz="4000" b="1" dirty="0">
                          <a:solidFill>
                            <a:schemeClr val="tx1"/>
                          </a:solidFill>
                          <a:effectLst/>
                          <a:latin typeface="Calibri" charset="0"/>
                          <a:ea typeface="Calibri" charset="0"/>
                          <a:cs typeface="Times New Roman" charset="0"/>
                        </a:rPr>
                        <a:t>LINE</a:t>
                      </a:r>
                      <a:endParaRPr lang="en-US" sz="2000" b="1" dirty="0">
                        <a:solidFill>
                          <a:schemeClr val="tx1"/>
                        </a:solidFill>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marL="0" marR="0">
                        <a:spcBef>
                          <a:spcPts val="0"/>
                        </a:spcBef>
                        <a:spcAft>
                          <a:spcPts val="0"/>
                        </a:spcAft>
                      </a:pPr>
                      <a:endParaRPr lang="en-US" sz="20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200">
                          <a:solidFill>
                            <a:srgbClr val="FF0000"/>
                          </a:solidFill>
                          <a:effectLst/>
                          <a:latin typeface="Calibri" charset="0"/>
                          <a:ea typeface="Calibri" charset="0"/>
                          <a:cs typeface="Times New Roman" charset="0"/>
                        </a:rPr>
                        <a:t> </a:t>
                      </a:r>
                      <a:endParaRPr lang="en-US" sz="120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marL="0" marR="0">
                        <a:spcBef>
                          <a:spcPts val="0"/>
                        </a:spcBef>
                        <a:spcAft>
                          <a:spcPts val="0"/>
                        </a:spcAft>
                      </a:pPr>
                      <a:r>
                        <a:rPr lang="en-US" sz="1200" dirty="0">
                          <a:effectLst/>
                          <a:latin typeface="Calibri" charset="0"/>
                          <a:ea typeface="Calibri" charset="0"/>
                          <a:cs typeface="Times New Roman"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16454">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1200" dirty="0">
                          <a:solidFill>
                            <a:srgbClr val="FF0000"/>
                          </a:solidFill>
                          <a:effectLst/>
                          <a:latin typeface="Calibri" charset="0"/>
                          <a:ea typeface="Calibri" charset="0"/>
                          <a:cs typeface="Times New Roman" charset="0"/>
                        </a:rPr>
                        <a:t> </a:t>
                      </a:r>
                      <a:endParaRPr lang="en-US" sz="12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r>
              <a:tr h="416454">
                <a:tc vMerge="1">
                  <a:txBody>
                    <a:bodyPr/>
                    <a:lstStyle/>
                    <a:p>
                      <a:endParaRPr lang="en-US"/>
                    </a:p>
                  </a:txBody>
                  <a:tcPr/>
                </a:tc>
                <a:tc rowSpan="5">
                  <a:txBody>
                    <a:bodyPr/>
                    <a:lstStyle/>
                    <a:p>
                      <a:pPr marL="0" marR="0">
                        <a:spcBef>
                          <a:spcPts val="0"/>
                        </a:spcBef>
                        <a:spcAft>
                          <a:spcPts val="0"/>
                        </a:spcAft>
                      </a:pPr>
                      <a:endParaRPr lang="en-US" sz="20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200" dirty="0">
                          <a:solidFill>
                            <a:srgbClr val="FF0000"/>
                          </a:solidFill>
                          <a:effectLst/>
                          <a:latin typeface="Calibri" charset="0"/>
                          <a:ea typeface="Calibri" charset="0"/>
                          <a:cs typeface="Times New Roman" charset="0"/>
                        </a:rPr>
                        <a:t> </a:t>
                      </a:r>
                      <a:endParaRPr lang="en-US" sz="12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5">
                  <a:txBody>
                    <a:bodyPr/>
                    <a:lstStyle/>
                    <a:p>
                      <a:pPr marL="0" marR="0">
                        <a:spcBef>
                          <a:spcPts val="0"/>
                        </a:spcBef>
                        <a:spcAft>
                          <a:spcPts val="0"/>
                        </a:spcAft>
                      </a:pPr>
                      <a:r>
                        <a:rPr lang="en-US" sz="1200" dirty="0">
                          <a:effectLst/>
                          <a:latin typeface="Calibri" charset="0"/>
                          <a:ea typeface="Calibri" charset="0"/>
                          <a:cs typeface="Times New Roman"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16454">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1200" dirty="0">
                          <a:solidFill>
                            <a:srgbClr val="FF0000"/>
                          </a:solidFill>
                          <a:effectLst/>
                          <a:latin typeface="Calibri" charset="0"/>
                          <a:ea typeface="Calibri" charset="0"/>
                          <a:cs typeface="Times New Roman" charset="0"/>
                        </a:rPr>
                        <a:t> </a:t>
                      </a:r>
                      <a:endParaRPr lang="en-US" sz="12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r>
              <a:tr h="416454">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1200" dirty="0">
                          <a:solidFill>
                            <a:srgbClr val="FF0000"/>
                          </a:solidFill>
                          <a:effectLst/>
                          <a:latin typeface="Calibri" charset="0"/>
                          <a:ea typeface="Calibri" charset="0"/>
                          <a:cs typeface="Times New Roman" charset="0"/>
                        </a:rPr>
                        <a:t> </a:t>
                      </a:r>
                      <a:endParaRPr lang="en-US" sz="12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r>
              <a:tr h="416454">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1200">
                          <a:solidFill>
                            <a:srgbClr val="FF0000"/>
                          </a:solidFill>
                          <a:effectLst/>
                          <a:latin typeface="Calibri" charset="0"/>
                          <a:ea typeface="Calibri" charset="0"/>
                          <a:cs typeface="Times New Roman" charset="0"/>
                        </a:rPr>
                        <a:t> </a:t>
                      </a:r>
                      <a:endParaRPr lang="en-US" sz="120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r>
              <a:tr h="416454">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1200" dirty="0">
                          <a:solidFill>
                            <a:srgbClr val="FF0000"/>
                          </a:solidFill>
                          <a:effectLst/>
                          <a:latin typeface="Calibri" charset="0"/>
                          <a:ea typeface="Calibri" charset="0"/>
                          <a:cs typeface="Times New Roman" charset="0"/>
                        </a:rPr>
                        <a:t> </a:t>
                      </a:r>
                      <a:endParaRPr lang="en-US" sz="12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r>
              <a:tr h="416454">
                <a:tc vMerge="1">
                  <a:txBody>
                    <a:bodyPr/>
                    <a:lstStyle/>
                    <a:p>
                      <a:endParaRPr lang="en-US"/>
                    </a:p>
                  </a:txBody>
                  <a:tcPr/>
                </a:tc>
                <a:tc>
                  <a:txBody>
                    <a:bodyPr/>
                    <a:lstStyle/>
                    <a:p>
                      <a:pPr marL="0" marR="0">
                        <a:spcBef>
                          <a:spcPts val="0"/>
                        </a:spcBef>
                        <a:spcAft>
                          <a:spcPts val="0"/>
                        </a:spcAft>
                      </a:pPr>
                      <a:endParaRPr lang="en-US" sz="18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200" dirty="0">
                          <a:solidFill>
                            <a:srgbClr val="FF0000"/>
                          </a:solidFill>
                          <a:effectLst/>
                          <a:latin typeface="Calibri" charset="0"/>
                          <a:ea typeface="Calibri" charset="0"/>
                          <a:cs typeface="Times New Roman" charset="0"/>
                        </a:rPr>
                        <a:t> </a:t>
                      </a:r>
                      <a:endParaRPr lang="en-US" sz="12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200" dirty="0">
                          <a:effectLst/>
                          <a:latin typeface="Calibri" charset="0"/>
                          <a:ea typeface="Calibri" charset="0"/>
                          <a:cs typeface="Times New Roman"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27" name="TextBox 26"/>
          <p:cNvSpPr txBox="1"/>
          <p:nvPr/>
        </p:nvSpPr>
        <p:spPr>
          <a:xfrm>
            <a:off x="2028779" y="1663964"/>
            <a:ext cx="6747653" cy="3077766"/>
          </a:xfrm>
          <a:prstGeom prst="rect">
            <a:avLst/>
          </a:prstGeom>
          <a:noFill/>
        </p:spPr>
        <p:txBody>
          <a:bodyPr wrap="square" rtlCol="0">
            <a:spAutoFit/>
          </a:bodyPr>
          <a:lstStyle/>
          <a:p>
            <a:r>
              <a:rPr lang="en-US" sz="3600" b="1" dirty="0"/>
              <a:t>Select a color pencil or gel pen to take your notes. May be any color except yellow. If typing on a computer select a color for your font.</a:t>
            </a:r>
          </a:p>
          <a:p>
            <a:endParaRPr lang="en-US" dirty="0"/>
          </a:p>
        </p:txBody>
      </p:sp>
    </p:spTree>
    <p:extLst>
      <p:ext uri="{BB962C8B-B14F-4D97-AF65-F5344CB8AC3E}">
        <p14:creationId xmlns:p14="http://schemas.microsoft.com/office/powerpoint/2010/main" val="6998788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5</a:t>
            </a:fld>
            <a:endParaRPr lang="uk-UA"/>
          </a:p>
        </p:txBody>
      </p:sp>
      <p:grpSp>
        <p:nvGrpSpPr>
          <p:cNvPr id="3" name="Google Shape;1068;p40"/>
          <p:cNvGrpSpPr/>
          <p:nvPr/>
        </p:nvGrpSpPr>
        <p:grpSpPr>
          <a:xfrm rot="5400000">
            <a:off x="5794474" y="-2177549"/>
            <a:ext cx="411390" cy="5566445"/>
            <a:chOff x="1295400" y="152400"/>
            <a:chExt cx="318597" cy="4838699"/>
          </a:xfrm>
        </p:grpSpPr>
        <p:sp>
          <p:nvSpPr>
            <p:cNvPr id="4" name="Google Shape;1069;p40"/>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 name="Google Shape;1070;p40"/>
            <p:cNvPicPr preferRelativeResize="0"/>
            <p:nvPr/>
          </p:nvPicPr>
          <p:blipFill>
            <a:blip r:embed="rId2">
              <a:alphaModFix/>
            </a:blip>
            <a:stretch>
              <a:fillRect/>
            </a:stretch>
          </p:blipFill>
          <p:spPr>
            <a:xfrm>
              <a:off x="1295400" y="152400"/>
              <a:ext cx="318597" cy="4838699"/>
            </a:xfrm>
            <a:prstGeom prst="rect">
              <a:avLst/>
            </a:prstGeom>
            <a:noFill/>
            <a:ln>
              <a:noFill/>
            </a:ln>
          </p:spPr>
        </p:pic>
      </p:grpSp>
      <p:sp>
        <p:nvSpPr>
          <p:cNvPr id="7" name="Rectangle 6"/>
          <p:cNvSpPr/>
          <p:nvPr/>
        </p:nvSpPr>
        <p:spPr>
          <a:xfrm>
            <a:off x="793238" y="118618"/>
            <a:ext cx="2722694" cy="92333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smtClean="0">
                <a:ln/>
                <a:solidFill>
                  <a:schemeClr val="accent4"/>
                </a:solidFill>
              </a:rPr>
              <a:t>LINE</a:t>
            </a:r>
            <a:endParaRPr lang="en-US" sz="5400" b="1" cap="none" spc="0" dirty="0">
              <a:ln/>
              <a:solidFill>
                <a:schemeClr val="accent4"/>
              </a:solidFill>
              <a:effectLst/>
            </a:endParaRPr>
          </a:p>
        </p:txBody>
      </p:sp>
      <p:sp>
        <p:nvSpPr>
          <p:cNvPr id="8" name="TextBox 7"/>
          <p:cNvSpPr txBox="1"/>
          <p:nvPr/>
        </p:nvSpPr>
        <p:spPr>
          <a:xfrm>
            <a:off x="193183" y="945977"/>
            <a:ext cx="9056123" cy="369332"/>
          </a:xfrm>
          <a:prstGeom prst="rect">
            <a:avLst/>
          </a:prstGeom>
          <a:noFill/>
        </p:spPr>
        <p:txBody>
          <a:bodyPr wrap="square" rtlCol="0">
            <a:spAutoFit/>
          </a:bodyPr>
          <a:lstStyle/>
          <a:p>
            <a:r>
              <a:rPr lang="en-US" sz="1800" b="1" dirty="0" smtClean="0">
                <a:solidFill>
                  <a:schemeClr val="accent4"/>
                </a:solidFill>
              </a:rPr>
              <a:t>Definition: A mark made with a moving tool; The path of a dot through space.</a:t>
            </a:r>
            <a:endParaRPr lang="en-US" sz="1800" b="1" dirty="0">
              <a:solidFill>
                <a:schemeClr val="accent4"/>
              </a:solidFill>
            </a:endParaRPr>
          </a:p>
        </p:txBody>
      </p:sp>
      <p:graphicFrame>
        <p:nvGraphicFramePr>
          <p:cNvPr id="12" name="Table 11"/>
          <p:cNvGraphicFramePr>
            <a:graphicFrameLocks noGrp="1"/>
          </p:cNvGraphicFramePr>
          <p:nvPr>
            <p:extLst>
              <p:ext uri="{D42A27DB-BD31-4B8C-83A1-F6EECF244321}">
                <p14:modId xmlns:p14="http://schemas.microsoft.com/office/powerpoint/2010/main" val="883985898"/>
              </p:ext>
            </p:extLst>
          </p:nvPr>
        </p:nvGraphicFramePr>
        <p:xfrm>
          <a:off x="193182" y="1511725"/>
          <a:ext cx="8583250" cy="3382244"/>
        </p:xfrm>
        <a:graphic>
          <a:graphicData uri="http://schemas.openxmlformats.org/drawingml/2006/table">
            <a:tbl>
              <a:tblPr firstRow="1" firstCol="1" bandRow="1"/>
              <a:tblGrid>
                <a:gridCol w="1725770"/>
                <a:gridCol w="1970468"/>
                <a:gridCol w="2640614"/>
                <a:gridCol w="2246398"/>
              </a:tblGrid>
              <a:tr h="467066">
                <a:tc rowSpan="8">
                  <a:txBody>
                    <a:bodyPr/>
                    <a:lstStyle/>
                    <a:p>
                      <a:pPr marL="457200" marR="0">
                        <a:spcBef>
                          <a:spcPts val="0"/>
                        </a:spcBef>
                        <a:spcAft>
                          <a:spcPts val="0"/>
                        </a:spcAft>
                      </a:pPr>
                      <a:r>
                        <a:rPr lang="en-US" sz="1200" b="1" dirty="0">
                          <a:solidFill>
                            <a:srgbClr val="FF0000"/>
                          </a:solidFill>
                          <a:effectLst/>
                          <a:latin typeface="Calibri" charset="0"/>
                          <a:ea typeface="Calibri" charset="0"/>
                          <a:cs typeface="Times New Roman" charset="0"/>
                        </a:rPr>
                        <a:t> </a:t>
                      </a:r>
                      <a:endParaRPr lang="en-US" sz="1200" dirty="0">
                        <a:effectLst/>
                        <a:latin typeface="Calibri" charset="0"/>
                        <a:ea typeface="Calibri" charset="0"/>
                        <a:cs typeface="Times New Roman" charset="0"/>
                      </a:endParaRPr>
                    </a:p>
                    <a:p>
                      <a:pPr marL="457200" marR="0">
                        <a:spcBef>
                          <a:spcPts val="0"/>
                        </a:spcBef>
                        <a:spcAft>
                          <a:spcPts val="0"/>
                        </a:spcAft>
                      </a:pPr>
                      <a:r>
                        <a:rPr lang="en-US" sz="1200" b="1" dirty="0">
                          <a:solidFill>
                            <a:srgbClr val="FF0000"/>
                          </a:solidFill>
                          <a:effectLst/>
                          <a:latin typeface="Calibri" charset="0"/>
                          <a:ea typeface="Calibri" charset="0"/>
                          <a:cs typeface="Times New Roman" charset="0"/>
                        </a:rPr>
                        <a:t> </a:t>
                      </a:r>
                      <a:endParaRPr lang="en-US" sz="1200" dirty="0">
                        <a:effectLst/>
                        <a:latin typeface="Calibri" charset="0"/>
                        <a:ea typeface="Calibri" charset="0"/>
                        <a:cs typeface="Times New Roman" charset="0"/>
                      </a:endParaRPr>
                    </a:p>
                    <a:p>
                      <a:pPr marL="457200" marR="0">
                        <a:spcBef>
                          <a:spcPts val="0"/>
                        </a:spcBef>
                        <a:spcAft>
                          <a:spcPts val="0"/>
                        </a:spcAft>
                      </a:pPr>
                      <a:r>
                        <a:rPr lang="en-US" sz="1200" b="1" dirty="0">
                          <a:solidFill>
                            <a:srgbClr val="FF0000"/>
                          </a:solidFill>
                          <a:effectLst/>
                          <a:latin typeface="Calibri" charset="0"/>
                          <a:ea typeface="Calibri" charset="0"/>
                          <a:cs typeface="Times New Roman" charset="0"/>
                        </a:rPr>
                        <a:t> </a:t>
                      </a:r>
                      <a:endParaRPr lang="en-US" sz="1200" dirty="0">
                        <a:effectLst/>
                        <a:latin typeface="Calibri" charset="0"/>
                        <a:ea typeface="Calibri" charset="0"/>
                        <a:cs typeface="Times New Roman" charset="0"/>
                      </a:endParaRPr>
                    </a:p>
                    <a:p>
                      <a:pPr marL="457200" marR="0">
                        <a:spcBef>
                          <a:spcPts val="0"/>
                        </a:spcBef>
                        <a:spcAft>
                          <a:spcPts val="0"/>
                        </a:spcAft>
                      </a:pPr>
                      <a:r>
                        <a:rPr lang="en-US" sz="4000" b="1" dirty="0">
                          <a:solidFill>
                            <a:srgbClr val="FF0000"/>
                          </a:solidFill>
                          <a:effectLst/>
                          <a:latin typeface="Calibri" charset="0"/>
                          <a:ea typeface="Calibri" charset="0"/>
                          <a:cs typeface="Times New Roman" charset="0"/>
                        </a:rPr>
                        <a:t>LINE</a:t>
                      </a:r>
                      <a:endParaRPr lang="en-US" sz="2000" b="1"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marL="0" marR="0">
                        <a:spcBef>
                          <a:spcPts val="0"/>
                        </a:spcBef>
                        <a:spcAft>
                          <a:spcPts val="0"/>
                        </a:spcAft>
                      </a:pPr>
                      <a:r>
                        <a:rPr lang="en-US" sz="2000" dirty="0">
                          <a:solidFill>
                            <a:srgbClr val="FF0000"/>
                          </a:solidFill>
                          <a:effectLst/>
                          <a:latin typeface="Calibri" charset="0"/>
                          <a:ea typeface="Calibri" charset="0"/>
                          <a:cs typeface="Times New Roman" charset="0"/>
                        </a:rPr>
                        <a:t>Quality:</a:t>
                      </a:r>
                      <a:endParaRPr lang="en-US" sz="20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200">
                          <a:solidFill>
                            <a:srgbClr val="FF0000"/>
                          </a:solidFill>
                          <a:effectLst/>
                          <a:latin typeface="Calibri" charset="0"/>
                          <a:ea typeface="Calibri" charset="0"/>
                          <a:cs typeface="Times New Roman" charset="0"/>
                        </a:rPr>
                        <a:t> </a:t>
                      </a:r>
                      <a:endParaRPr lang="en-US" sz="120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marL="0" marR="0">
                        <a:spcBef>
                          <a:spcPts val="0"/>
                        </a:spcBef>
                        <a:spcAft>
                          <a:spcPts val="0"/>
                        </a:spcAft>
                      </a:pPr>
                      <a:r>
                        <a:rPr lang="en-US" sz="1200" dirty="0">
                          <a:effectLst/>
                          <a:latin typeface="Calibri" charset="0"/>
                          <a:ea typeface="Calibri" charset="0"/>
                          <a:cs typeface="Times New Roman"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16454">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1200" dirty="0">
                          <a:solidFill>
                            <a:srgbClr val="FF0000"/>
                          </a:solidFill>
                          <a:effectLst/>
                          <a:latin typeface="Calibri" charset="0"/>
                          <a:ea typeface="Calibri" charset="0"/>
                          <a:cs typeface="Times New Roman" charset="0"/>
                        </a:rPr>
                        <a:t> </a:t>
                      </a:r>
                      <a:endParaRPr lang="en-US" sz="12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r>
              <a:tr h="416454">
                <a:tc vMerge="1">
                  <a:txBody>
                    <a:bodyPr/>
                    <a:lstStyle/>
                    <a:p>
                      <a:endParaRPr lang="en-US"/>
                    </a:p>
                  </a:txBody>
                  <a:tcPr/>
                </a:tc>
                <a:tc rowSpan="5">
                  <a:txBody>
                    <a:bodyPr/>
                    <a:lstStyle/>
                    <a:p>
                      <a:pPr marL="0" marR="0">
                        <a:spcBef>
                          <a:spcPts val="0"/>
                        </a:spcBef>
                        <a:spcAft>
                          <a:spcPts val="0"/>
                        </a:spcAft>
                      </a:pPr>
                      <a:r>
                        <a:rPr lang="en-US" sz="2000" dirty="0">
                          <a:solidFill>
                            <a:srgbClr val="FF0000"/>
                          </a:solidFill>
                          <a:effectLst/>
                          <a:latin typeface="Calibri" charset="0"/>
                          <a:ea typeface="Calibri" charset="0"/>
                          <a:cs typeface="Times New Roman" charset="0"/>
                        </a:rPr>
                        <a:t>Directions:</a:t>
                      </a:r>
                      <a:endParaRPr lang="en-US" sz="20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200" dirty="0">
                          <a:solidFill>
                            <a:srgbClr val="FF0000"/>
                          </a:solidFill>
                          <a:effectLst/>
                          <a:latin typeface="Calibri" charset="0"/>
                          <a:ea typeface="Calibri" charset="0"/>
                          <a:cs typeface="Times New Roman" charset="0"/>
                        </a:rPr>
                        <a:t> </a:t>
                      </a:r>
                      <a:endParaRPr lang="en-US" sz="12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5">
                  <a:txBody>
                    <a:bodyPr/>
                    <a:lstStyle/>
                    <a:p>
                      <a:pPr marL="0" marR="0">
                        <a:spcBef>
                          <a:spcPts val="0"/>
                        </a:spcBef>
                        <a:spcAft>
                          <a:spcPts val="0"/>
                        </a:spcAft>
                      </a:pPr>
                      <a:r>
                        <a:rPr lang="en-US" sz="1200" dirty="0">
                          <a:effectLst/>
                          <a:latin typeface="Calibri" charset="0"/>
                          <a:ea typeface="Calibri" charset="0"/>
                          <a:cs typeface="Times New Roman"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16454">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1200" dirty="0">
                          <a:solidFill>
                            <a:srgbClr val="FF0000"/>
                          </a:solidFill>
                          <a:effectLst/>
                          <a:latin typeface="Calibri" charset="0"/>
                          <a:ea typeface="Calibri" charset="0"/>
                          <a:cs typeface="Times New Roman" charset="0"/>
                        </a:rPr>
                        <a:t> </a:t>
                      </a:r>
                      <a:endParaRPr lang="en-US" sz="12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r>
              <a:tr h="416454">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1200" dirty="0">
                          <a:solidFill>
                            <a:srgbClr val="FF0000"/>
                          </a:solidFill>
                          <a:effectLst/>
                          <a:latin typeface="Calibri" charset="0"/>
                          <a:ea typeface="Calibri" charset="0"/>
                          <a:cs typeface="Times New Roman" charset="0"/>
                        </a:rPr>
                        <a:t> </a:t>
                      </a:r>
                      <a:endParaRPr lang="en-US" sz="12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r>
              <a:tr h="416454">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1200">
                          <a:solidFill>
                            <a:srgbClr val="FF0000"/>
                          </a:solidFill>
                          <a:effectLst/>
                          <a:latin typeface="Calibri" charset="0"/>
                          <a:ea typeface="Calibri" charset="0"/>
                          <a:cs typeface="Times New Roman" charset="0"/>
                        </a:rPr>
                        <a:t> </a:t>
                      </a:r>
                      <a:endParaRPr lang="en-US" sz="120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r>
              <a:tr h="416454">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1200" dirty="0">
                          <a:solidFill>
                            <a:srgbClr val="FF0000"/>
                          </a:solidFill>
                          <a:effectLst/>
                          <a:latin typeface="Calibri" charset="0"/>
                          <a:ea typeface="Calibri" charset="0"/>
                          <a:cs typeface="Times New Roman" charset="0"/>
                        </a:rPr>
                        <a:t> </a:t>
                      </a:r>
                      <a:endParaRPr lang="en-US" sz="12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r>
              <a:tr h="416454">
                <a:tc vMerge="1">
                  <a:txBody>
                    <a:bodyPr/>
                    <a:lstStyle/>
                    <a:p>
                      <a:endParaRPr lang="en-US"/>
                    </a:p>
                  </a:txBody>
                  <a:tcPr/>
                </a:tc>
                <a:tc>
                  <a:txBody>
                    <a:bodyPr/>
                    <a:lstStyle/>
                    <a:p>
                      <a:pPr marL="0" marR="0">
                        <a:spcBef>
                          <a:spcPts val="0"/>
                        </a:spcBef>
                        <a:spcAft>
                          <a:spcPts val="0"/>
                        </a:spcAft>
                      </a:pPr>
                      <a:r>
                        <a:rPr lang="en-US" sz="2000" dirty="0" smtClean="0">
                          <a:solidFill>
                            <a:srgbClr val="FF0000"/>
                          </a:solidFill>
                          <a:effectLst/>
                          <a:latin typeface="Calibri" charset="0"/>
                          <a:ea typeface="Calibri" charset="0"/>
                          <a:cs typeface="Times New Roman" charset="0"/>
                        </a:rPr>
                        <a:t>Dimension - ONE</a:t>
                      </a:r>
                      <a:endParaRPr lang="en-US" sz="18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200" dirty="0">
                          <a:solidFill>
                            <a:srgbClr val="FF0000"/>
                          </a:solidFill>
                          <a:effectLst/>
                          <a:latin typeface="Calibri" charset="0"/>
                          <a:ea typeface="Calibri" charset="0"/>
                          <a:cs typeface="Times New Roman" charset="0"/>
                        </a:rPr>
                        <a:t> </a:t>
                      </a:r>
                      <a:endParaRPr lang="en-US" sz="12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200" dirty="0">
                          <a:effectLst/>
                          <a:latin typeface="Calibri" charset="0"/>
                          <a:ea typeface="Calibri" charset="0"/>
                          <a:cs typeface="Times New Roman"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13" name="TextBox 12"/>
          <p:cNvSpPr txBox="1"/>
          <p:nvPr/>
        </p:nvSpPr>
        <p:spPr>
          <a:xfrm>
            <a:off x="3940935" y="1569315"/>
            <a:ext cx="1841679" cy="369332"/>
          </a:xfrm>
          <a:prstGeom prst="rect">
            <a:avLst/>
          </a:prstGeom>
          <a:noFill/>
        </p:spPr>
        <p:txBody>
          <a:bodyPr wrap="square" rtlCol="0">
            <a:spAutoFit/>
          </a:bodyPr>
          <a:lstStyle/>
          <a:p>
            <a:r>
              <a:rPr lang="en-US" sz="1800" dirty="0" smtClean="0">
                <a:solidFill>
                  <a:schemeClr val="accent4"/>
                </a:solidFill>
              </a:rPr>
              <a:t>Thin and thick</a:t>
            </a:r>
            <a:endParaRPr lang="en-US" sz="1800" dirty="0">
              <a:solidFill>
                <a:schemeClr val="accent4"/>
              </a:solidFill>
            </a:endParaRPr>
          </a:p>
        </p:txBody>
      </p:sp>
      <p:sp>
        <p:nvSpPr>
          <p:cNvPr id="14" name="TextBox 13"/>
          <p:cNvSpPr txBox="1"/>
          <p:nvPr/>
        </p:nvSpPr>
        <p:spPr>
          <a:xfrm>
            <a:off x="3940934" y="1998700"/>
            <a:ext cx="1841679" cy="369332"/>
          </a:xfrm>
          <a:prstGeom prst="rect">
            <a:avLst/>
          </a:prstGeom>
          <a:noFill/>
        </p:spPr>
        <p:txBody>
          <a:bodyPr wrap="square" rtlCol="0">
            <a:spAutoFit/>
          </a:bodyPr>
          <a:lstStyle/>
          <a:p>
            <a:r>
              <a:rPr lang="en-US" sz="1800" dirty="0" smtClean="0">
                <a:solidFill>
                  <a:schemeClr val="accent4"/>
                </a:solidFill>
              </a:rPr>
              <a:t>Implied</a:t>
            </a:r>
            <a:endParaRPr lang="en-US" sz="1800" dirty="0">
              <a:solidFill>
                <a:schemeClr val="accent4"/>
              </a:solidFill>
            </a:endParaRPr>
          </a:p>
        </p:txBody>
      </p:sp>
      <p:grpSp>
        <p:nvGrpSpPr>
          <p:cNvPr id="19" name="Group 18"/>
          <p:cNvGrpSpPr/>
          <p:nvPr/>
        </p:nvGrpSpPr>
        <p:grpSpPr>
          <a:xfrm>
            <a:off x="6658377" y="1638728"/>
            <a:ext cx="1880316" cy="593378"/>
            <a:chOff x="6658377" y="1638728"/>
            <a:chExt cx="1880316" cy="593378"/>
          </a:xfrm>
        </p:grpSpPr>
        <p:cxnSp>
          <p:nvCxnSpPr>
            <p:cNvPr id="16" name="Straight Connector 15"/>
            <p:cNvCxnSpPr/>
            <p:nvPr/>
          </p:nvCxnSpPr>
          <p:spPr>
            <a:xfrm>
              <a:off x="6658377" y="1638728"/>
              <a:ext cx="1880316"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658377" y="1877092"/>
              <a:ext cx="1880316" cy="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658377" y="2232106"/>
              <a:ext cx="1880316" cy="0"/>
            </a:xfrm>
            <a:prstGeom prst="line">
              <a:avLst/>
            </a:prstGeom>
            <a:ln w="47625">
              <a:solidFill>
                <a:srgbClr val="FF0000"/>
              </a:solidFill>
              <a:prstDash val="dashDot"/>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3941708" y="2401551"/>
            <a:ext cx="2478153" cy="369332"/>
          </a:xfrm>
          <a:prstGeom prst="rect">
            <a:avLst/>
          </a:prstGeom>
          <a:noFill/>
        </p:spPr>
        <p:txBody>
          <a:bodyPr wrap="square" rtlCol="0">
            <a:spAutoFit/>
          </a:bodyPr>
          <a:lstStyle/>
          <a:p>
            <a:r>
              <a:rPr lang="en-US" sz="1800" dirty="0" smtClean="0">
                <a:solidFill>
                  <a:schemeClr val="accent4"/>
                </a:solidFill>
              </a:rPr>
              <a:t>Vertical (Strong)</a:t>
            </a:r>
            <a:endParaRPr lang="en-US" sz="1800" dirty="0">
              <a:solidFill>
                <a:schemeClr val="accent4"/>
              </a:solidFill>
            </a:endParaRPr>
          </a:p>
        </p:txBody>
      </p:sp>
      <p:sp>
        <p:nvSpPr>
          <p:cNvPr id="21" name="TextBox 20"/>
          <p:cNvSpPr txBox="1"/>
          <p:nvPr/>
        </p:nvSpPr>
        <p:spPr>
          <a:xfrm>
            <a:off x="3940935" y="2842882"/>
            <a:ext cx="2222121" cy="369332"/>
          </a:xfrm>
          <a:prstGeom prst="rect">
            <a:avLst/>
          </a:prstGeom>
          <a:noFill/>
        </p:spPr>
        <p:txBody>
          <a:bodyPr wrap="square" rtlCol="0">
            <a:spAutoFit/>
          </a:bodyPr>
          <a:lstStyle/>
          <a:p>
            <a:r>
              <a:rPr lang="en-US" sz="1800" dirty="0" smtClean="0">
                <a:solidFill>
                  <a:schemeClr val="accent4"/>
                </a:solidFill>
              </a:rPr>
              <a:t>Horizontal (weak)</a:t>
            </a:r>
            <a:endParaRPr lang="en-US" sz="1800" dirty="0">
              <a:solidFill>
                <a:schemeClr val="accent4"/>
              </a:solidFill>
            </a:endParaRPr>
          </a:p>
        </p:txBody>
      </p:sp>
      <p:sp>
        <p:nvSpPr>
          <p:cNvPr id="22" name="TextBox 21"/>
          <p:cNvSpPr txBox="1"/>
          <p:nvPr/>
        </p:nvSpPr>
        <p:spPr>
          <a:xfrm>
            <a:off x="3940935" y="3315151"/>
            <a:ext cx="2222121" cy="369332"/>
          </a:xfrm>
          <a:prstGeom prst="rect">
            <a:avLst/>
          </a:prstGeom>
          <a:noFill/>
        </p:spPr>
        <p:txBody>
          <a:bodyPr wrap="square" rtlCol="0">
            <a:spAutoFit/>
          </a:bodyPr>
          <a:lstStyle/>
          <a:p>
            <a:r>
              <a:rPr lang="en-US" sz="1800" dirty="0" smtClean="0">
                <a:solidFill>
                  <a:schemeClr val="accent4"/>
                </a:solidFill>
              </a:rPr>
              <a:t>Diagonal (falling</a:t>
            </a:r>
            <a:r>
              <a:rPr lang="en-US" dirty="0" smtClean="0">
                <a:solidFill>
                  <a:schemeClr val="accent4"/>
                </a:solidFill>
              </a:rPr>
              <a:t>)</a:t>
            </a:r>
            <a:endParaRPr lang="en-US" dirty="0">
              <a:solidFill>
                <a:schemeClr val="accent4"/>
              </a:solidFill>
            </a:endParaRPr>
          </a:p>
        </p:txBody>
      </p:sp>
      <p:sp>
        <p:nvSpPr>
          <p:cNvPr id="23" name="TextBox 22"/>
          <p:cNvSpPr txBox="1"/>
          <p:nvPr/>
        </p:nvSpPr>
        <p:spPr>
          <a:xfrm flipH="1">
            <a:off x="3940935" y="3690054"/>
            <a:ext cx="2222120" cy="369332"/>
          </a:xfrm>
          <a:prstGeom prst="rect">
            <a:avLst/>
          </a:prstGeom>
          <a:noFill/>
        </p:spPr>
        <p:txBody>
          <a:bodyPr wrap="square" rtlCol="0">
            <a:spAutoFit/>
          </a:bodyPr>
          <a:lstStyle/>
          <a:p>
            <a:r>
              <a:rPr lang="en-US" sz="1800" dirty="0" smtClean="0">
                <a:solidFill>
                  <a:schemeClr val="accent4"/>
                </a:solidFill>
              </a:rPr>
              <a:t>Curved</a:t>
            </a:r>
            <a:endParaRPr lang="en-US" sz="1800" dirty="0">
              <a:solidFill>
                <a:schemeClr val="accent4"/>
              </a:solidFill>
            </a:endParaRPr>
          </a:p>
        </p:txBody>
      </p:sp>
      <p:sp>
        <p:nvSpPr>
          <p:cNvPr id="24" name="TextBox 23"/>
          <p:cNvSpPr txBox="1"/>
          <p:nvPr/>
        </p:nvSpPr>
        <p:spPr>
          <a:xfrm>
            <a:off x="3940936" y="4075105"/>
            <a:ext cx="2614410" cy="369332"/>
          </a:xfrm>
          <a:prstGeom prst="rect">
            <a:avLst/>
          </a:prstGeom>
          <a:noFill/>
        </p:spPr>
        <p:txBody>
          <a:bodyPr wrap="square" rtlCol="0">
            <a:spAutoFit/>
          </a:bodyPr>
          <a:lstStyle/>
          <a:p>
            <a:r>
              <a:rPr lang="en-US" sz="1800" dirty="0" smtClean="0">
                <a:solidFill>
                  <a:schemeClr val="accent4"/>
                </a:solidFill>
              </a:rPr>
              <a:t>Zig-</a:t>
            </a:r>
            <a:r>
              <a:rPr lang="en-US" sz="1800" dirty="0" err="1" smtClean="0">
                <a:solidFill>
                  <a:schemeClr val="accent4"/>
                </a:solidFill>
              </a:rPr>
              <a:t>Zag</a:t>
            </a:r>
            <a:r>
              <a:rPr lang="en-US" sz="1800" dirty="0" smtClean="0">
                <a:solidFill>
                  <a:schemeClr val="accent4"/>
                </a:solidFill>
              </a:rPr>
              <a:t> (excitement)</a:t>
            </a:r>
            <a:endParaRPr lang="en-US" sz="1800" dirty="0">
              <a:solidFill>
                <a:schemeClr val="accent4"/>
              </a:solidFill>
            </a:endParaRPr>
          </a:p>
        </p:txBody>
      </p:sp>
      <p:sp>
        <p:nvSpPr>
          <p:cNvPr id="25" name="TextBox 24"/>
          <p:cNvSpPr txBox="1"/>
          <p:nvPr/>
        </p:nvSpPr>
        <p:spPr>
          <a:xfrm>
            <a:off x="3940935" y="4456089"/>
            <a:ext cx="2059234" cy="369332"/>
          </a:xfrm>
          <a:prstGeom prst="rect">
            <a:avLst/>
          </a:prstGeom>
          <a:noFill/>
        </p:spPr>
        <p:txBody>
          <a:bodyPr wrap="square" rtlCol="0">
            <a:spAutoFit/>
          </a:bodyPr>
          <a:lstStyle/>
          <a:p>
            <a:r>
              <a:rPr lang="en-US" sz="1800" dirty="0" smtClean="0">
                <a:solidFill>
                  <a:schemeClr val="accent4"/>
                </a:solidFill>
              </a:rPr>
              <a:t>Length</a:t>
            </a:r>
            <a:endParaRPr lang="en-US" sz="1800" dirty="0">
              <a:solidFill>
                <a:schemeClr val="accent4"/>
              </a:solidFill>
            </a:endParaRPr>
          </a:p>
        </p:txBody>
      </p:sp>
      <p:sp>
        <p:nvSpPr>
          <p:cNvPr id="26" name="TextBox 25"/>
          <p:cNvSpPr txBox="1"/>
          <p:nvPr/>
        </p:nvSpPr>
        <p:spPr>
          <a:xfrm>
            <a:off x="6575891" y="2428523"/>
            <a:ext cx="2045288" cy="1384995"/>
          </a:xfrm>
          <a:prstGeom prst="rect">
            <a:avLst/>
          </a:prstGeom>
          <a:noFill/>
        </p:spPr>
        <p:txBody>
          <a:bodyPr wrap="square" rtlCol="0">
            <a:spAutoFit/>
          </a:bodyPr>
          <a:lstStyle/>
          <a:p>
            <a:r>
              <a:rPr lang="en-US" dirty="0"/>
              <a:t>In this space you will add your own illustrations. You may not just copy the illustrations in this presentation!</a:t>
            </a:r>
            <a:endParaRPr lang="en-US" dirty="0"/>
          </a:p>
        </p:txBody>
      </p:sp>
      <p:cxnSp>
        <p:nvCxnSpPr>
          <p:cNvPr id="9" name="Straight Arrow Connector 8"/>
          <p:cNvCxnSpPr/>
          <p:nvPr/>
        </p:nvCxnSpPr>
        <p:spPr>
          <a:xfrm>
            <a:off x="6787166" y="4640755"/>
            <a:ext cx="1751527"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2067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0" grpId="0"/>
      <p:bldP spid="21" grpId="0"/>
      <p:bldP spid="22" grpId="0"/>
      <p:bldP spid="23" grpId="0"/>
      <p:bldP spid="24" grpId="0"/>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6</a:t>
            </a:fld>
            <a:endParaRPr lang="uk-UA"/>
          </a:p>
        </p:txBody>
      </p:sp>
      <p:sp>
        <p:nvSpPr>
          <p:cNvPr id="7" name="Rectangle 6"/>
          <p:cNvSpPr/>
          <p:nvPr/>
        </p:nvSpPr>
        <p:spPr>
          <a:xfrm>
            <a:off x="406872" y="109067"/>
            <a:ext cx="2722694" cy="92333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smtClean="0">
                <a:ln/>
                <a:solidFill>
                  <a:schemeClr val="accent2"/>
                </a:solidFill>
              </a:rPr>
              <a:t>SHAPE</a:t>
            </a:r>
            <a:endParaRPr lang="en-US" sz="5400" b="1" cap="none" spc="0" dirty="0">
              <a:ln/>
              <a:solidFill>
                <a:schemeClr val="accent2"/>
              </a:solidFill>
              <a:effectLst/>
            </a:endParaRPr>
          </a:p>
        </p:txBody>
      </p:sp>
      <p:sp>
        <p:nvSpPr>
          <p:cNvPr id="8" name="TextBox 7"/>
          <p:cNvSpPr txBox="1"/>
          <p:nvPr/>
        </p:nvSpPr>
        <p:spPr>
          <a:xfrm>
            <a:off x="193183" y="945977"/>
            <a:ext cx="9056123" cy="369332"/>
          </a:xfrm>
          <a:prstGeom prst="rect">
            <a:avLst/>
          </a:prstGeom>
          <a:noFill/>
        </p:spPr>
        <p:txBody>
          <a:bodyPr wrap="square" rtlCol="0">
            <a:spAutoFit/>
          </a:bodyPr>
          <a:lstStyle/>
          <a:p>
            <a:r>
              <a:rPr lang="en-US" sz="1800" b="1" dirty="0" smtClean="0">
                <a:solidFill>
                  <a:schemeClr val="accent2"/>
                </a:solidFill>
              </a:rPr>
              <a:t>Definition: A closed line.</a:t>
            </a:r>
            <a:endParaRPr lang="en-US" sz="1800" b="1" dirty="0">
              <a:solidFill>
                <a:schemeClr val="accent2"/>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1140028011"/>
              </p:ext>
            </p:extLst>
          </p:nvPr>
        </p:nvGraphicFramePr>
        <p:xfrm>
          <a:off x="283335" y="1424159"/>
          <a:ext cx="8577329" cy="3534206"/>
        </p:xfrm>
        <a:graphic>
          <a:graphicData uri="http://schemas.openxmlformats.org/drawingml/2006/table">
            <a:tbl>
              <a:tblPr firstRow="1" firstCol="1" bandRow="1"/>
              <a:tblGrid>
                <a:gridCol w="1648496"/>
                <a:gridCol w="2356179"/>
                <a:gridCol w="2286327"/>
                <a:gridCol w="2286327"/>
              </a:tblGrid>
              <a:tr h="883552">
                <a:tc rowSpan="3">
                  <a:txBody>
                    <a:bodyPr/>
                    <a:lstStyle/>
                    <a:p>
                      <a:pPr marL="0" marR="0">
                        <a:spcBef>
                          <a:spcPts val="0"/>
                        </a:spcBef>
                        <a:spcAft>
                          <a:spcPts val="0"/>
                        </a:spcAft>
                      </a:pPr>
                      <a:r>
                        <a:rPr lang="en-US" sz="1200" b="1" dirty="0">
                          <a:solidFill>
                            <a:srgbClr val="0070C0"/>
                          </a:solidFill>
                          <a:effectLst/>
                          <a:latin typeface="Calibri" charset="0"/>
                          <a:ea typeface="Calibri" charset="0"/>
                          <a:cs typeface="Times New Roman" charset="0"/>
                        </a:rPr>
                        <a:t> </a:t>
                      </a:r>
                      <a:endParaRPr lang="en-US" sz="1200" dirty="0">
                        <a:effectLst/>
                        <a:latin typeface="Calibri" charset="0"/>
                        <a:ea typeface="Calibri" charset="0"/>
                        <a:cs typeface="Times New Roman" charset="0"/>
                      </a:endParaRPr>
                    </a:p>
                    <a:p>
                      <a:pPr marL="0" marR="0">
                        <a:spcBef>
                          <a:spcPts val="0"/>
                        </a:spcBef>
                        <a:spcAft>
                          <a:spcPts val="0"/>
                        </a:spcAft>
                      </a:pPr>
                      <a:r>
                        <a:rPr lang="en-US" sz="1200" b="1" dirty="0">
                          <a:solidFill>
                            <a:srgbClr val="0070C0"/>
                          </a:solidFill>
                          <a:effectLst/>
                          <a:latin typeface="Calibri" charset="0"/>
                          <a:ea typeface="Calibri" charset="0"/>
                          <a:cs typeface="Times New Roman" charset="0"/>
                        </a:rPr>
                        <a:t> </a:t>
                      </a:r>
                      <a:endParaRPr lang="en-US" sz="1200" dirty="0">
                        <a:effectLst/>
                        <a:latin typeface="Calibri" charset="0"/>
                        <a:ea typeface="Calibri" charset="0"/>
                        <a:cs typeface="Times New Roman" charset="0"/>
                      </a:endParaRPr>
                    </a:p>
                    <a:p>
                      <a:pPr marL="0" marR="0">
                        <a:spcBef>
                          <a:spcPts val="0"/>
                        </a:spcBef>
                        <a:spcAft>
                          <a:spcPts val="0"/>
                        </a:spcAft>
                      </a:pPr>
                      <a:r>
                        <a:rPr lang="en-US" sz="2000" b="1" dirty="0">
                          <a:solidFill>
                            <a:srgbClr val="0070C0"/>
                          </a:solidFill>
                          <a:effectLst/>
                          <a:latin typeface="Calibri" charset="0"/>
                          <a:ea typeface="Calibri" charset="0"/>
                          <a:cs typeface="Times New Roman" charset="0"/>
                        </a:rPr>
                        <a:t>  </a:t>
                      </a:r>
                      <a:r>
                        <a:rPr lang="en-US" sz="4000" b="1" dirty="0">
                          <a:solidFill>
                            <a:schemeClr val="accent2"/>
                          </a:solidFill>
                          <a:effectLst/>
                          <a:latin typeface="Calibri" charset="0"/>
                          <a:ea typeface="Calibri" charset="0"/>
                          <a:cs typeface="Times New Roman" charset="0"/>
                        </a:rPr>
                        <a:t>SHAPE</a:t>
                      </a:r>
                      <a:endParaRPr lang="en-US" sz="2000" dirty="0">
                        <a:solidFill>
                          <a:schemeClr val="accent2"/>
                        </a:solidFill>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endParaRPr lang="en-US" sz="2000" dirty="0">
                        <a:solidFill>
                          <a:schemeClr val="accent2"/>
                        </a:solidFill>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200" dirty="0">
                          <a:solidFill>
                            <a:srgbClr val="0070C0"/>
                          </a:solidFill>
                          <a:effectLst/>
                          <a:latin typeface="Calibri" charset="0"/>
                          <a:ea typeface="Calibri" charset="0"/>
                          <a:cs typeface="Times New Roman" charset="0"/>
                        </a:rPr>
                        <a:t> </a:t>
                      </a:r>
                      <a:endParaRPr lang="en-US" sz="12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200" dirty="0">
                          <a:effectLst/>
                          <a:latin typeface="Calibri" charset="0"/>
                          <a:ea typeface="Calibri" charset="0"/>
                          <a:cs typeface="Times New Roman" charset="0"/>
                        </a:rPr>
                        <a:t> </a:t>
                      </a:r>
                    </a:p>
                    <a:p>
                      <a:pPr marL="0" marR="0">
                        <a:spcBef>
                          <a:spcPts val="0"/>
                        </a:spcBef>
                        <a:spcAft>
                          <a:spcPts val="0"/>
                        </a:spcAft>
                      </a:pPr>
                      <a:r>
                        <a:rPr lang="en-US" sz="1200" dirty="0">
                          <a:effectLst/>
                          <a:latin typeface="Calibri" charset="0"/>
                          <a:ea typeface="Calibri" charset="0"/>
                          <a:cs typeface="Times New Roman"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325327">
                <a:tc vMerge="1">
                  <a:txBody>
                    <a:bodyPr/>
                    <a:lstStyle/>
                    <a:p>
                      <a:endParaRPr lang="en-US"/>
                    </a:p>
                  </a:txBody>
                  <a:tcPr/>
                </a:tc>
                <a:tc>
                  <a:txBody>
                    <a:bodyPr/>
                    <a:lstStyle/>
                    <a:p>
                      <a:pPr marL="0" marR="0">
                        <a:spcBef>
                          <a:spcPts val="0"/>
                        </a:spcBef>
                        <a:spcAft>
                          <a:spcPts val="0"/>
                        </a:spcAft>
                      </a:pPr>
                      <a:endParaRPr lang="en-US" sz="2000" dirty="0">
                        <a:solidFill>
                          <a:schemeClr val="accent2"/>
                        </a:solidFill>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200" dirty="0">
                          <a:solidFill>
                            <a:srgbClr val="0070C0"/>
                          </a:solidFill>
                          <a:effectLst/>
                          <a:latin typeface="Calibri" charset="0"/>
                          <a:ea typeface="Calibri" charset="0"/>
                          <a:cs typeface="Times New Roman" charset="0"/>
                        </a:rPr>
                        <a:t> </a:t>
                      </a:r>
                      <a:endParaRPr lang="en-US" sz="12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200" dirty="0">
                          <a:effectLst/>
                          <a:latin typeface="Calibri" charset="0"/>
                          <a:ea typeface="Calibri" charset="0"/>
                          <a:cs typeface="Times New Roman" charset="0"/>
                        </a:rPr>
                        <a:t> </a:t>
                      </a:r>
                    </a:p>
                    <a:p>
                      <a:pPr marL="0" marR="0">
                        <a:spcBef>
                          <a:spcPts val="0"/>
                        </a:spcBef>
                        <a:spcAft>
                          <a:spcPts val="0"/>
                        </a:spcAft>
                      </a:pPr>
                      <a:r>
                        <a:rPr lang="en-US" sz="1200" dirty="0">
                          <a:effectLst/>
                          <a:latin typeface="Calibri" charset="0"/>
                          <a:ea typeface="Calibri" charset="0"/>
                          <a:cs typeface="Times New Roman" charset="0"/>
                        </a:rPr>
                        <a:t> </a:t>
                      </a:r>
                    </a:p>
                    <a:p>
                      <a:pPr marL="0" marR="0">
                        <a:spcBef>
                          <a:spcPts val="0"/>
                        </a:spcBef>
                        <a:spcAft>
                          <a:spcPts val="0"/>
                        </a:spcAft>
                      </a:pPr>
                      <a:r>
                        <a:rPr lang="en-US" sz="1200" dirty="0">
                          <a:effectLst/>
                          <a:latin typeface="Calibri" charset="0"/>
                          <a:ea typeface="Calibri" charset="0"/>
                          <a:cs typeface="Times New Roman"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325327">
                <a:tc vMerge="1">
                  <a:txBody>
                    <a:bodyPr/>
                    <a:lstStyle/>
                    <a:p>
                      <a:endParaRPr lang="en-US"/>
                    </a:p>
                  </a:txBody>
                  <a:tcPr/>
                </a:tc>
                <a:tc>
                  <a:txBody>
                    <a:bodyPr/>
                    <a:lstStyle/>
                    <a:p>
                      <a:pPr marL="0" marR="0">
                        <a:spcBef>
                          <a:spcPts val="0"/>
                        </a:spcBef>
                        <a:spcAft>
                          <a:spcPts val="0"/>
                        </a:spcAft>
                      </a:pPr>
                      <a:endParaRPr lang="en-US" sz="2000" dirty="0">
                        <a:solidFill>
                          <a:schemeClr val="accent2"/>
                        </a:solidFill>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200" dirty="0">
                          <a:solidFill>
                            <a:srgbClr val="0070C0"/>
                          </a:solidFill>
                          <a:effectLst/>
                          <a:latin typeface="Calibri" charset="0"/>
                          <a:ea typeface="Calibri" charset="0"/>
                          <a:cs typeface="Times New Roman" charset="0"/>
                        </a:rPr>
                        <a:t> </a:t>
                      </a:r>
                      <a:endParaRPr lang="en-US" sz="12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200" dirty="0">
                          <a:effectLst/>
                          <a:latin typeface="Calibri" charset="0"/>
                          <a:ea typeface="Calibri" charset="0"/>
                          <a:cs typeface="Times New Roman" charset="0"/>
                        </a:rPr>
                        <a:t> </a:t>
                      </a:r>
                    </a:p>
                    <a:p>
                      <a:pPr marL="0" marR="0">
                        <a:spcBef>
                          <a:spcPts val="0"/>
                        </a:spcBef>
                        <a:spcAft>
                          <a:spcPts val="0"/>
                        </a:spcAft>
                      </a:pPr>
                      <a:r>
                        <a:rPr lang="en-US" sz="1200" dirty="0">
                          <a:effectLst/>
                          <a:latin typeface="Calibri" charset="0"/>
                          <a:ea typeface="Calibri" charset="0"/>
                          <a:cs typeface="Times New Roman" charset="0"/>
                        </a:rPr>
                        <a:t> </a:t>
                      </a:r>
                    </a:p>
                    <a:p>
                      <a:pPr marL="0" marR="0">
                        <a:spcBef>
                          <a:spcPts val="0"/>
                        </a:spcBef>
                        <a:spcAft>
                          <a:spcPts val="0"/>
                        </a:spcAft>
                      </a:pPr>
                      <a:r>
                        <a:rPr lang="en-US" sz="1200" dirty="0">
                          <a:effectLst/>
                          <a:latin typeface="Calibri" charset="0"/>
                          <a:ea typeface="Calibri" charset="0"/>
                          <a:cs typeface="Times New Roman"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grpSp>
        <p:nvGrpSpPr>
          <p:cNvPr id="26" name="Google Shape;1062;p40"/>
          <p:cNvGrpSpPr/>
          <p:nvPr/>
        </p:nvGrpSpPr>
        <p:grpSpPr>
          <a:xfrm rot="5400000">
            <a:off x="5737998" y="-2089903"/>
            <a:ext cx="318597" cy="5535463"/>
            <a:chOff x="990600" y="152400"/>
            <a:chExt cx="318597" cy="4838699"/>
          </a:xfrm>
        </p:grpSpPr>
        <p:sp>
          <p:nvSpPr>
            <p:cNvPr id="27" name="Google Shape;1063;p40"/>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8" name="Google Shape;1064;p40"/>
            <p:cNvPicPr preferRelativeResize="0"/>
            <p:nvPr/>
          </p:nvPicPr>
          <p:blipFill>
            <a:blip r:embed="rId3">
              <a:alphaModFix/>
            </a:blip>
            <a:stretch>
              <a:fillRect/>
            </a:stretch>
          </p:blipFill>
          <p:spPr>
            <a:xfrm>
              <a:off x="990600" y="152400"/>
              <a:ext cx="318597" cy="4838699"/>
            </a:xfrm>
            <a:prstGeom prst="rect">
              <a:avLst/>
            </a:prstGeom>
            <a:noFill/>
            <a:ln>
              <a:noFill/>
            </a:ln>
          </p:spPr>
        </p:pic>
      </p:grpSp>
      <p:sp>
        <p:nvSpPr>
          <p:cNvPr id="19" name="TextBox 18"/>
          <p:cNvSpPr txBox="1"/>
          <p:nvPr/>
        </p:nvSpPr>
        <p:spPr>
          <a:xfrm>
            <a:off x="2240924" y="1652379"/>
            <a:ext cx="5975797" cy="3077766"/>
          </a:xfrm>
          <a:prstGeom prst="rect">
            <a:avLst/>
          </a:prstGeom>
          <a:noFill/>
        </p:spPr>
        <p:txBody>
          <a:bodyPr wrap="square" rtlCol="0">
            <a:spAutoFit/>
          </a:bodyPr>
          <a:lstStyle/>
          <a:p>
            <a:r>
              <a:rPr lang="en-US" sz="3600" b="1" dirty="0"/>
              <a:t>Select a new color to take your notes. May be any color except yellow or a color already used for this worksheet.</a:t>
            </a:r>
          </a:p>
          <a:p>
            <a:endParaRPr lang="en-US" dirty="0"/>
          </a:p>
        </p:txBody>
      </p:sp>
    </p:spTree>
    <p:extLst>
      <p:ext uri="{BB962C8B-B14F-4D97-AF65-F5344CB8AC3E}">
        <p14:creationId xmlns:p14="http://schemas.microsoft.com/office/powerpoint/2010/main" val="10116331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7</a:t>
            </a:fld>
            <a:endParaRPr lang="uk-UA"/>
          </a:p>
        </p:txBody>
      </p:sp>
      <p:sp>
        <p:nvSpPr>
          <p:cNvPr id="7" name="Rectangle 6"/>
          <p:cNvSpPr/>
          <p:nvPr/>
        </p:nvSpPr>
        <p:spPr>
          <a:xfrm>
            <a:off x="406872" y="109067"/>
            <a:ext cx="2722694" cy="92333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smtClean="0">
                <a:ln/>
                <a:solidFill>
                  <a:schemeClr val="accent2"/>
                </a:solidFill>
              </a:rPr>
              <a:t>SHAPE</a:t>
            </a:r>
            <a:endParaRPr lang="en-US" sz="5400" b="1" cap="none" spc="0" dirty="0">
              <a:ln/>
              <a:solidFill>
                <a:schemeClr val="accent2"/>
              </a:solidFill>
              <a:effectLst/>
            </a:endParaRPr>
          </a:p>
        </p:txBody>
      </p:sp>
      <p:sp>
        <p:nvSpPr>
          <p:cNvPr id="8" name="TextBox 7"/>
          <p:cNvSpPr txBox="1"/>
          <p:nvPr/>
        </p:nvSpPr>
        <p:spPr>
          <a:xfrm>
            <a:off x="193183" y="945977"/>
            <a:ext cx="9056123" cy="369332"/>
          </a:xfrm>
          <a:prstGeom prst="rect">
            <a:avLst/>
          </a:prstGeom>
          <a:noFill/>
        </p:spPr>
        <p:txBody>
          <a:bodyPr wrap="square" rtlCol="0">
            <a:spAutoFit/>
          </a:bodyPr>
          <a:lstStyle/>
          <a:p>
            <a:r>
              <a:rPr lang="en-US" sz="1800" b="1" dirty="0" smtClean="0">
                <a:solidFill>
                  <a:schemeClr val="accent2"/>
                </a:solidFill>
              </a:rPr>
              <a:t>Definition: A closed line.</a:t>
            </a:r>
            <a:endParaRPr lang="en-US" sz="1800" b="1" dirty="0">
              <a:solidFill>
                <a:schemeClr val="accent2"/>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777589294"/>
              </p:ext>
            </p:extLst>
          </p:nvPr>
        </p:nvGraphicFramePr>
        <p:xfrm>
          <a:off x="315563" y="1340261"/>
          <a:ext cx="8676165" cy="3704112"/>
        </p:xfrm>
        <a:graphic>
          <a:graphicData uri="http://schemas.openxmlformats.org/drawingml/2006/table">
            <a:tbl>
              <a:tblPr firstRow="1" firstCol="1" bandRow="1"/>
              <a:tblGrid>
                <a:gridCol w="2006201"/>
                <a:gridCol w="2044620"/>
                <a:gridCol w="2312672"/>
                <a:gridCol w="2312672"/>
              </a:tblGrid>
              <a:tr h="803128">
                <a:tc rowSpan="3">
                  <a:txBody>
                    <a:bodyPr/>
                    <a:lstStyle/>
                    <a:p>
                      <a:pPr marL="0" marR="0">
                        <a:spcBef>
                          <a:spcPts val="0"/>
                        </a:spcBef>
                        <a:spcAft>
                          <a:spcPts val="0"/>
                        </a:spcAft>
                      </a:pPr>
                      <a:r>
                        <a:rPr lang="en-US" sz="1200" b="1" dirty="0">
                          <a:solidFill>
                            <a:srgbClr val="0070C0"/>
                          </a:solidFill>
                          <a:effectLst/>
                          <a:latin typeface="Calibri" charset="0"/>
                          <a:ea typeface="Calibri" charset="0"/>
                          <a:cs typeface="Times New Roman" charset="0"/>
                        </a:rPr>
                        <a:t> </a:t>
                      </a:r>
                      <a:r>
                        <a:rPr lang="en-US" sz="4000" b="1" dirty="0" smtClean="0">
                          <a:solidFill>
                            <a:schemeClr val="accent2"/>
                          </a:solidFill>
                          <a:effectLst/>
                          <a:latin typeface="Calibri" charset="0"/>
                          <a:ea typeface="Calibri" charset="0"/>
                          <a:cs typeface="Times New Roman" charset="0"/>
                        </a:rPr>
                        <a:t>SHAPE</a:t>
                      </a:r>
                      <a:endParaRPr lang="en-US" sz="2000" dirty="0">
                        <a:solidFill>
                          <a:schemeClr val="accent2"/>
                        </a:solidFill>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2000" dirty="0">
                          <a:solidFill>
                            <a:schemeClr val="accent2"/>
                          </a:solidFill>
                          <a:effectLst/>
                          <a:latin typeface="Calibri" charset="0"/>
                          <a:ea typeface="Calibri" charset="0"/>
                          <a:cs typeface="Times New Roman" charset="0"/>
                        </a:rPr>
                        <a:t>Dimensions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200" dirty="0">
                          <a:solidFill>
                            <a:srgbClr val="0070C0"/>
                          </a:solidFill>
                          <a:effectLst/>
                          <a:latin typeface="Calibri" charset="0"/>
                          <a:ea typeface="Calibri" charset="0"/>
                          <a:cs typeface="Times New Roman" charset="0"/>
                        </a:rPr>
                        <a:t> </a:t>
                      </a:r>
                      <a:endParaRPr lang="en-US" sz="12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200" dirty="0">
                          <a:effectLst/>
                          <a:latin typeface="Calibri" charset="0"/>
                          <a:ea typeface="Calibri" charset="0"/>
                          <a:cs typeface="Times New Roman" charset="0"/>
                        </a:rPr>
                        <a:t> </a:t>
                      </a:r>
                    </a:p>
                    <a:p>
                      <a:pPr marL="0" marR="0">
                        <a:spcBef>
                          <a:spcPts val="0"/>
                        </a:spcBef>
                        <a:spcAft>
                          <a:spcPts val="0"/>
                        </a:spcAft>
                      </a:pPr>
                      <a:r>
                        <a:rPr lang="en-US" sz="1200" dirty="0">
                          <a:effectLst/>
                          <a:latin typeface="Calibri" charset="0"/>
                          <a:ea typeface="Calibri" charset="0"/>
                          <a:cs typeface="Times New Roman"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450492">
                <a:tc vMerge="1">
                  <a:txBody>
                    <a:bodyPr/>
                    <a:lstStyle/>
                    <a:p>
                      <a:endParaRPr lang="en-US"/>
                    </a:p>
                  </a:txBody>
                  <a:tcPr/>
                </a:tc>
                <a:tc>
                  <a:txBody>
                    <a:bodyPr/>
                    <a:lstStyle/>
                    <a:p>
                      <a:pPr marL="0" marR="0">
                        <a:spcBef>
                          <a:spcPts val="0"/>
                        </a:spcBef>
                        <a:spcAft>
                          <a:spcPts val="0"/>
                        </a:spcAft>
                      </a:pPr>
                      <a:r>
                        <a:rPr lang="en-US" sz="2000" dirty="0">
                          <a:solidFill>
                            <a:schemeClr val="accent2"/>
                          </a:solidFill>
                          <a:effectLst/>
                          <a:latin typeface="Calibri" charset="0"/>
                          <a:ea typeface="Calibri" charset="0"/>
                          <a:cs typeface="Times New Roman" charset="0"/>
                        </a:rPr>
                        <a:t>Group-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200" dirty="0">
                          <a:solidFill>
                            <a:srgbClr val="0070C0"/>
                          </a:solidFill>
                          <a:effectLst/>
                          <a:latin typeface="Calibri" charset="0"/>
                          <a:ea typeface="Calibri" charset="0"/>
                          <a:cs typeface="Times New Roman" charset="0"/>
                        </a:rPr>
                        <a:t> </a:t>
                      </a:r>
                      <a:endParaRPr lang="en-US" sz="12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200" dirty="0">
                          <a:effectLst/>
                          <a:latin typeface="Calibri" charset="0"/>
                          <a:ea typeface="Calibri" charset="0"/>
                          <a:cs typeface="Times New Roman" charset="0"/>
                        </a:rPr>
                        <a:t> </a:t>
                      </a:r>
                    </a:p>
                    <a:p>
                      <a:pPr marL="0" marR="0">
                        <a:spcBef>
                          <a:spcPts val="0"/>
                        </a:spcBef>
                        <a:spcAft>
                          <a:spcPts val="0"/>
                        </a:spcAft>
                      </a:pPr>
                      <a:r>
                        <a:rPr lang="en-US" sz="1200" dirty="0">
                          <a:effectLst/>
                          <a:latin typeface="Calibri" charset="0"/>
                          <a:ea typeface="Calibri" charset="0"/>
                          <a:cs typeface="Times New Roman" charset="0"/>
                        </a:rPr>
                        <a:t> </a:t>
                      </a:r>
                    </a:p>
                    <a:p>
                      <a:pPr marL="0" marR="0">
                        <a:spcBef>
                          <a:spcPts val="0"/>
                        </a:spcBef>
                        <a:spcAft>
                          <a:spcPts val="0"/>
                        </a:spcAft>
                      </a:pPr>
                      <a:r>
                        <a:rPr lang="en-US" sz="1200" dirty="0">
                          <a:effectLst/>
                          <a:latin typeface="Calibri" charset="0"/>
                          <a:ea typeface="Calibri" charset="0"/>
                          <a:cs typeface="Times New Roman"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450492">
                <a:tc vMerge="1">
                  <a:txBody>
                    <a:bodyPr/>
                    <a:lstStyle/>
                    <a:p>
                      <a:endParaRPr lang="en-US"/>
                    </a:p>
                  </a:txBody>
                  <a:tcPr/>
                </a:tc>
                <a:tc>
                  <a:txBody>
                    <a:bodyPr/>
                    <a:lstStyle/>
                    <a:p>
                      <a:pPr marL="0" marR="0">
                        <a:spcBef>
                          <a:spcPts val="0"/>
                        </a:spcBef>
                        <a:spcAft>
                          <a:spcPts val="0"/>
                        </a:spcAft>
                      </a:pPr>
                      <a:r>
                        <a:rPr lang="en-US" sz="2000" dirty="0">
                          <a:solidFill>
                            <a:schemeClr val="accent2"/>
                          </a:solidFill>
                          <a:effectLst/>
                          <a:latin typeface="Calibri" charset="0"/>
                          <a:ea typeface="Calibri" charset="0"/>
                          <a:cs typeface="Times New Roman" charset="0"/>
                        </a:rPr>
                        <a:t>Group-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200" dirty="0">
                          <a:solidFill>
                            <a:srgbClr val="0070C0"/>
                          </a:solidFill>
                          <a:effectLst/>
                          <a:latin typeface="Calibri" charset="0"/>
                          <a:ea typeface="Calibri" charset="0"/>
                          <a:cs typeface="Times New Roman" charset="0"/>
                        </a:rPr>
                        <a:t> </a:t>
                      </a:r>
                      <a:endParaRPr lang="en-US" sz="12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200" dirty="0">
                          <a:effectLst/>
                          <a:latin typeface="Calibri" charset="0"/>
                          <a:ea typeface="Calibri" charset="0"/>
                          <a:cs typeface="Times New Roman" charset="0"/>
                        </a:rPr>
                        <a:t> </a:t>
                      </a:r>
                    </a:p>
                    <a:p>
                      <a:pPr marL="0" marR="0">
                        <a:spcBef>
                          <a:spcPts val="0"/>
                        </a:spcBef>
                        <a:spcAft>
                          <a:spcPts val="0"/>
                        </a:spcAft>
                      </a:pPr>
                      <a:r>
                        <a:rPr lang="en-US" sz="1200" dirty="0">
                          <a:effectLst/>
                          <a:latin typeface="Calibri" charset="0"/>
                          <a:ea typeface="Calibri" charset="0"/>
                          <a:cs typeface="Times New Roman" charset="0"/>
                        </a:rPr>
                        <a:t> </a:t>
                      </a:r>
                    </a:p>
                    <a:p>
                      <a:pPr marL="0" marR="0">
                        <a:spcBef>
                          <a:spcPts val="0"/>
                        </a:spcBef>
                        <a:spcAft>
                          <a:spcPts val="0"/>
                        </a:spcAft>
                      </a:pPr>
                      <a:r>
                        <a:rPr lang="en-US" sz="1200" dirty="0">
                          <a:effectLst/>
                          <a:latin typeface="Calibri" charset="0"/>
                          <a:ea typeface="Calibri" charset="0"/>
                          <a:cs typeface="Times New Roman"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grpSp>
        <p:nvGrpSpPr>
          <p:cNvPr id="26" name="Google Shape;1062;p40"/>
          <p:cNvGrpSpPr/>
          <p:nvPr/>
        </p:nvGrpSpPr>
        <p:grpSpPr>
          <a:xfrm rot="5400000">
            <a:off x="5737998" y="-2089903"/>
            <a:ext cx="318597" cy="5535463"/>
            <a:chOff x="990600" y="152400"/>
            <a:chExt cx="318597" cy="4838699"/>
          </a:xfrm>
        </p:grpSpPr>
        <p:sp>
          <p:nvSpPr>
            <p:cNvPr id="27" name="Google Shape;1063;p40"/>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8" name="Google Shape;1064;p40"/>
            <p:cNvPicPr preferRelativeResize="0"/>
            <p:nvPr/>
          </p:nvPicPr>
          <p:blipFill>
            <a:blip r:embed="rId3">
              <a:alphaModFix/>
            </a:blip>
            <a:stretch>
              <a:fillRect/>
            </a:stretch>
          </p:blipFill>
          <p:spPr>
            <a:xfrm>
              <a:off x="990600" y="152400"/>
              <a:ext cx="318597" cy="4838699"/>
            </a:xfrm>
            <a:prstGeom prst="rect">
              <a:avLst/>
            </a:prstGeom>
            <a:noFill/>
            <a:ln>
              <a:noFill/>
            </a:ln>
          </p:spPr>
        </p:pic>
      </p:grpSp>
      <p:sp>
        <p:nvSpPr>
          <p:cNvPr id="3" name="TextBox 2"/>
          <p:cNvSpPr txBox="1"/>
          <p:nvPr/>
        </p:nvSpPr>
        <p:spPr>
          <a:xfrm>
            <a:off x="2463368" y="1752109"/>
            <a:ext cx="1584102" cy="400110"/>
          </a:xfrm>
          <a:prstGeom prst="rect">
            <a:avLst/>
          </a:prstGeom>
          <a:noFill/>
        </p:spPr>
        <p:txBody>
          <a:bodyPr wrap="square" rtlCol="0">
            <a:spAutoFit/>
          </a:bodyPr>
          <a:lstStyle/>
          <a:p>
            <a:r>
              <a:rPr lang="en-US" sz="2000" dirty="0" smtClean="0">
                <a:solidFill>
                  <a:schemeClr val="accent2"/>
                </a:solidFill>
              </a:rPr>
              <a:t>Two</a:t>
            </a:r>
            <a:endParaRPr lang="en-US" sz="2000" dirty="0">
              <a:solidFill>
                <a:schemeClr val="accent2"/>
              </a:solidFill>
            </a:endParaRPr>
          </a:p>
        </p:txBody>
      </p:sp>
      <p:sp>
        <p:nvSpPr>
          <p:cNvPr id="4" name="TextBox 3"/>
          <p:cNvSpPr txBox="1"/>
          <p:nvPr/>
        </p:nvSpPr>
        <p:spPr>
          <a:xfrm>
            <a:off x="4417454" y="1584101"/>
            <a:ext cx="2163650" cy="400110"/>
          </a:xfrm>
          <a:prstGeom prst="rect">
            <a:avLst/>
          </a:prstGeom>
          <a:noFill/>
        </p:spPr>
        <p:txBody>
          <a:bodyPr wrap="square" rtlCol="0">
            <a:spAutoFit/>
          </a:bodyPr>
          <a:lstStyle/>
          <a:p>
            <a:r>
              <a:rPr lang="en-US" dirty="0" smtClean="0"/>
              <a:t> </a:t>
            </a:r>
            <a:r>
              <a:rPr lang="en-US" sz="2000" dirty="0" smtClean="0">
                <a:solidFill>
                  <a:schemeClr val="accent2"/>
                </a:solidFill>
              </a:rPr>
              <a:t>Length &amp; Width </a:t>
            </a:r>
            <a:endParaRPr lang="en-US" sz="2000" dirty="0">
              <a:solidFill>
                <a:schemeClr val="accent2"/>
              </a:solidFill>
            </a:endParaRPr>
          </a:p>
        </p:txBody>
      </p:sp>
      <p:sp>
        <p:nvSpPr>
          <p:cNvPr id="5" name="TextBox 4"/>
          <p:cNvSpPr txBox="1"/>
          <p:nvPr/>
        </p:nvSpPr>
        <p:spPr>
          <a:xfrm>
            <a:off x="2284765" y="2733319"/>
            <a:ext cx="1944709" cy="1015663"/>
          </a:xfrm>
          <a:prstGeom prst="rect">
            <a:avLst/>
          </a:prstGeom>
          <a:noFill/>
        </p:spPr>
        <p:txBody>
          <a:bodyPr wrap="square" rtlCol="0">
            <a:spAutoFit/>
          </a:bodyPr>
          <a:lstStyle/>
          <a:p>
            <a:r>
              <a:rPr lang="en-US" sz="2000" dirty="0" smtClean="0">
                <a:solidFill>
                  <a:schemeClr val="accent2"/>
                </a:solidFill>
              </a:rPr>
              <a:t>Geometric</a:t>
            </a:r>
          </a:p>
          <a:p>
            <a:r>
              <a:rPr lang="en-US" sz="2000" dirty="0" smtClean="0">
                <a:solidFill>
                  <a:schemeClr val="accent2"/>
                </a:solidFill>
              </a:rPr>
              <a:t>Math based</a:t>
            </a:r>
          </a:p>
          <a:p>
            <a:endParaRPr lang="en-US" sz="2000" dirty="0">
              <a:solidFill>
                <a:srgbClr val="0070C0"/>
              </a:solidFill>
            </a:endParaRPr>
          </a:p>
        </p:txBody>
      </p:sp>
      <p:sp>
        <p:nvSpPr>
          <p:cNvPr id="9" name="TextBox 8"/>
          <p:cNvSpPr txBox="1"/>
          <p:nvPr/>
        </p:nvSpPr>
        <p:spPr>
          <a:xfrm>
            <a:off x="2395470" y="4056845"/>
            <a:ext cx="1854558" cy="1015663"/>
          </a:xfrm>
          <a:prstGeom prst="rect">
            <a:avLst/>
          </a:prstGeom>
          <a:noFill/>
        </p:spPr>
        <p:txBody>
          <a:bodyPr wrap="square" rtlCol="0">
            <a:spAutoFit/>
          </a:bodyPr>
          <a:lstStyle/>
          <a:p>
            <a:r>
              <a:rPr lang="en-US" sz="2000" dirty="0" smtClean="0">
                <a:solidFill>
                  <a:schemeClr val="accent2"/>
                </a:solidFill>
              </a:rPr>
              <a:t>Organic/</a:t>
            </a:r>
          </a:p>
          <a:p>
            <a:r>
              <a:rPr lang="en-US" sz="2000" dirty="0" smtClean="0">
                <a:solidFill>
                  <a:schemeClr val="accent2"/>
                </a:solidFill>
              </a:rPr>
              <a:t>Freeform</a:t>
            </a:r>
          </a:p>
          <a:p>
            <a:endParaRPr lang="en-US" sz="2000" dirty="0">
              <a:solidFill>
                <a:srgbClr val="0070C0"/>
              </a:solidFill>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965" y="4214555"/>
            <a:ext cx="565203" cy="417947"/>
          </a:xfrm>
          <a:prstGeom prst="rect">
            <a:avLst/>
          </a:prstGeom>
        </p:spPr>
      </p:pic>
      <p:pic>
        <p:nvPicPr>
          <p:cNvPr id="12" name="Picture 11"/>
          <p:cNvPicPr>
            <a:picLocks noChangeAspect="1"/>
          </p:cNvPicPr>
          <p:nvPr/>
        </p:nvPicPr>
        <p:blipFill>
          <a:blip r:embed="rId5"/>
          <a:stretch>
            <a:fillRect/>
          </a:stretch>
        </p:blipFill>
        <p:spPr>
          <a:xfrm>
            <a:off x="1345798" y="3934812"/>
            <a:ext cx="844842" cy="977435"/>
          </a:xfrm>
          <a:prstGeom prst="rect">
            <a:avLst/>
          </a:prstGeom>
        </p:spPr>
      </p:pic>
      <p:pic>
        <p:nvPicPr>
          <p:cNvPr id="13" name="Picture 12"/>
          <p:cNvPicPr>
            <a:picLocks noChangeAspect="1"/>
          </p:cNvPicPr>
          <p:nvPr/>
        </p:nvPicPr>
        <p:blipFill>
          <a:blip r:embed="rId6"/>
          <a:stretch>
            <a:fillRect/>
          </a:stretch>
        </p:blipFill>
        <p:spPr>
          <a:xfrm>
            <a:off x="315563" y="3168203"/>
            <a:ext cx="1227428" cy="729414"/>
          </a:xfrm>
          <a:prstGeom prst="rect">
            <a:avLst/>
          </a:prstGeom>
        </p:spPr>
      </p:pic>
      <p:pic>
        <p:nvPicPr>
          <p:cNvPr id="14" name="Picture 13"/>
          <p:cNvPicPr>
            <a:picLocks noChangeAspect="1"/>
          </p:cNvPicPr>
          <p:nvPr/>
        </p:nvPicPr>
        <p:blipFill>
          <a:blip r:embed="rId7"/>
          <a:stretch>
            <a:fillRect/>
          </a:stretch>
        </p:blipFill>
        <p:spPr>
          <a:xfrm rot="5400000">
            <a:off x="528406" y="1876419"/>
            <a:ext cx="1170249" cy="1413318"/>
          </a:xfrm>
          <a:prstGeom prst="rect">
            <a:avLst/>
          </a:prstGeom>
        </p:spPr>
      </p:pic>
      <p:grpSp>
        <p:nvGrpSpPr>
          <p:cNvPr id="18" name="Group 17"/>
          <p:cNvGrpSpPr/>
          <p:nvPr/>
        </p:nvGrpSpPr>
        <p:grpSpPr>
          <a:xfrm>
            <a:off x="6951088" y="1468050"/>
            <a:ext cx="1806546" cy="568118"/>
            <a:chOff x="6951088" y="1468050"/>
            <a:chExt cx="1806546" cy="568118"/>
          </a:xfrm>
        </p:grpSpPr>
        <p:cxnSp>
          <p:nvCxnSpPr>
            <p:cNvPr id="16" name="Straight Arrow Connector 15"/>
            <p:cNvCxnSpPr/>
            <p:nvPr/>
          </p:nvCxnSpPr>
          <p:spPr>
            <a:xfrm>
              <a:off x="6951088" y="1997954"/>
              <a:ext cx="1806546" cy="0"/>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6951088" y="1468050"/>
              <a:ext cx="0" cy="568118"/>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6735651" y="2409574"/>
            <a:ext cx="2021983" cy="2062103"/>
          </a:xfrm>
          <a:prstGeom prst="rect">
            <a:avLst/>
          </a:prstGeom>
          <a:noFill/>
        </p:spPr>
        <p:txBody>
          <a:bodyPr wrap="square" rtlCol="0">
            <a:spAutoFit/>
          </a:bodyPr>
          <a:lstStyle/>
          <a:p>
            <a:r>
              <a:rPr lang="en-US" sz="1800" dirty="0"/>
              <a:t>In this space you will add your own illustrations. You may not just copy the illustrations in this presentation!</a:t>
            </a:r>
            <a:endParaRPr lang="en-US" sz="2000" dirty="0"/>
          </a:p>
          <a:p>
            <a:endParaRPr lang="en-US" sz="2000" dirty="0"/>
          </a:p>
        </p:txBody>
      </p:sp>
      <p:sp>
        <p:nvSpPr>
          <p:cNvPr id="15" name="TextBox 14"/>
          <p:cNvSpPr txBox="1"/>
          <p:nvPr/>
        </p:nvSpPr>
        <p:spPr>
          <a:xfrm>
            <a:off x="4283263" y="2217683"/>
            <a:ext cx="2163650" cy="1384995"/>
          </a:xfrm>
          <a:prstGeom prst="rect">
            <a:avLst/>
          </a:prstGeom>
          <a:noFill/>
        </p:spPr>
        <p:txBody>
          <a:bodyPr wrap="square" rtlCol="0">
            <a:spAutoFit/>
          </a:bodyPr>
          <a:lstStyle/>
          <a:p>
            <a:r>
              <a:rPr lang="en-US" dirty="0">
                <a:solidFill>
                  <a:schemeClr val="accent2"/>
                </a:solidFill>
                <a:latin typeface="Calibri" charset="0"/>
                <a:ea typeface="Calibri" charset="0"/>
                <a:cs typeface="Times New Roman" charset="0"/>
              </a:rPr>
              <a:t>Examples</a:t>
            </a:r>
          </a:p>
          <a:p>
            <a:r>
              <a:rPr lang="en-US" dirty="0">
                <a:solidFill>
                  <a:schemeClr val="accent2"/>
                </a:solidFill>
                <a:latin typeface="Calibri" charset="0"/>
                <a:ea typeface="Calibri" charset="0"/>
                <a:cs typeface="Times New Roman" charset="0"/>
              </a:rPr>
              <a:t>    Circle, Rectangle, </a:t>
            </a:r>
          </a:p>
          <a:p>
            <a:r>
              <a:rPr lang="en-US" dirty="0">
                <a:solidFill>
                  <a:schemeClr val="accent2"/>
                </a:solidFill>
                <a:latin typeface="Calibri" charset="0"/>
                <a:ea typeface="Calibri" charset="0"/>
                <a:cs typeface="Times New Roman" charset="0"/>
              </a:rPr>
              <a:t>     Square, Triangle, all Polygons</a:t>
            </a:r>
          </a:p>
          <a:p>
            <a:r>
              <a:rPr lang="en-US" dirty="0">
                <a:solidFill>
                  <a:schemeClr val="accent2"/>
                </a:solidFill>
                <a:latin typeface="Calibri" charset="0"/>
                <a:ea typeface="Calibri" charset="0"/>
                <a:cs typeface="Times New Roman" charset="0"/>
              </a:rPr>
              <a:t>     </a:t>
            </a:r>
            <a:r>
              <a:rPr lang="en-US" dirty="0" err="1">
                <a:solidFill>
                  <a:schemeClr val="accent2"/>
                </a:solidFill>
                <a:latin typeface="Calibri" charset="0"/>
                <a:ea typeface="Calibri" charset="0"/>
                <a:cs typeface="Times New Roman" charset="0"/>
              </a:rPr>
              <a:t>etc</a:t>
            </a:r>
            <a:r>
              <a:rPr lang="is-IS" dirty="0">
                <a:solidFill>
                  <a:schemeClr val="accent2"/>
                </a:solidFill>
                <a:latin typeface="Calibri" charset="0"/>
                <a:ea typeface="Calibri" charset="0"/>
                <a:cs typeface="Times New Roman" charset="0"/>
              </a:rPr>
              <a:t>…........</a:t>
            </a:r>
            <a:endParaRPr lang="en-US" dirty="0">
              <a:solidFill>
                <a:schemeClr val="accent2"/>
              </a:solidFill>
              <a:latin typeface="Calibri" charset="0"/>
              <a:ea typeface="Calibri" charset="0"/>
              <a:cs typeface="Times New Roman" charset="0"/>
            </a:endParaRPr>
          </a:p>
          <a:p>
            <a:endParaRPr lang="en-US" dirty="0"/>
          </a:p>
        </p:txBody>
      </p:sp>
      <p:sp>
        <p:nvSpPr>
          <p:cNvPr id="17" name="TextBox 16"/>
          <p:cNvSpPr txBox="1"/>
          <p:nvPr/>
        </p:nvSpPr>
        <p:spPr>
          <a:xfrm>
            <a:off x="4337052" y="3547909"/>
            <a:ext cx="2163650" cy="1723549"/>
          </a:xfrm>
          <a:prstGeom prst="rect">
            <a:avLst/>
          </a:prstGeom>
          <a:noFill/>
        </p:spPr>
        <p:txBody>
          <a:bodyPr wrap="square" rtlCol="0">
            <a:spAutoFit/>
          </a:bodyPr>
          <a:lstStyle/>
          <a:p>
            <a:r>
              <a:rPr lang="en-US" sz="1600" dirty="0">
                <a:solidFill>
                  <a:schemeClr val="accent2"/>
                </a:solidFill>
                <a:latin typeface="Calibri" charset="0"/>
                <a:ea typeface="Calibri" charset="0"/>
                <a:cs typeface="Times New Roman" charset="0"/>
              </a:rPr>
              <a:t>Examples</a:t>
            </a:r>
          </a:p>
          <a:p>
            <a:r>
              <a:rPr lang="en-US" sz="1600" dirty="0">
                <a:solidFill>
                  <a:schemeClr val="accent2"/>
                </a:solidFill>
                <a:latin typeface="Calibri" charset="0"/>
                <a:ea typeface="Calibri" charset="0"/>
                <a:cs typeface="Times New Roman" charset="0"/>
              </a:rPr>
              <a:t>   </a:t>
            </a:r>
            <a:r>
              <a:rPr lang="en-US" dirty="0">
                <a:solidFill>
                  <a:schemeClr val="accent2"/>
                </a:solidFill>
                <a:latin typeface="Calibri" charset="0"/>
                <a:ea typeface="Calibri" charset="0"/>
                <a:cs typeface="Times New Roman" charset="0"/>
              </a:rPr>
              <a:t>People</a:t>
            </a:r>
          </a:p>
          <a:p>
            <a:r>
              <a:rPr lang="en-US" dirty="0">
                <a:solidFill>
                  <a:schemeClr val="accent2"/>
                </a:solidFill>
                <a:latin typeface="Calibri" charset="0"/>
                <a:ea typeface="Calibri" charset="0"/>
                <a:cs typeface="Times New Roman" charset="0"/>
              </a:rPr>
              <a:t>   Tree</a:t>
            </a:r>
          </a:p>
          <a:p>
            <a:r>
              <a:rPr lang="en-US" dirty="0">
                <a:solidFill>
                  <a:schemeClr val="accent2"/>
                </a:solidFill>
                <a:latin typeface="Calibri" charset="0"/>
                <a:ea typeface="Calibri" charset="0"/>
                <a:cs typeface="Times New Roman" charset="0"/>
              </a:rPr>
              <a:t>    Flowers</a:t>
            </a:r>
          </a:p>
          <a:p>
            <a:r>
              <a:rPr lang="en-US" b="1" u="sng" dirty="0">
                <a:solidFill>
                  <a:schemeClr val="tx1"/>
                </a:solidFill>
                <a:latin typeface="Calibri" charset="0"/>
                <a:ea typeface="Calibri" charset="0"/>
                <a:cs typeface="Times New Roman" charset="0"/>
              </a:rPr>
              <a:t>You must add other examples In your notes</a:t>
            </a:r>
            <a:r>
              <a:rPr lang="en-US" sz="1100" dirty="0">
                <a:solidFill>
                  <a:schemeClr val="tx1"/>
                </a:solidFill>
                <a:latin typeface="Calibri" charset="0"/>
                <a:ea typeface="Calibri" charset="0"/>
                <a:cs typeface="Times New Roman" charset="0"/>
              </a:rPr>
              <a:t>!</a:t>
            </a:r>
            <a:endParaRPr lang="en-US" b="1" u="sng" dirty="0">
              <a:solidFill>
                <a:schemeClr val="tx1"/>
              </a:solidFill>
              <a:latin typeface="Calibri" charset="0"/>
              <a:ea typeface="Calibri" charset="0"/>
              <a:cs typeface="Times New Roman" charset="0"/>
            </a:endParaRPr>
          </a:p>
          <a:p>
            <a:endParaRPr lang="en-US" dirty="0"/>
          </a:p>
        </p:txBody>
      </p:sp>
    </p:spTree>
    <p:extLst>
      <p:ext uri="{BB962C8B-B14F-4D97-AF65-F5344CB8AC3E}">
        <p14:creationId xmlns:p14="http://schemas.microsoft.com/office/powerpoint/2010/main" val="50860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9" grpId="0"/>
      <p:bldP spid="10" grpId="0"/>
      <p:bldP spid="15"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8</a:t>
            </a:fld>
            <a:endParaRPr lang="uk-UA"/>
          </a:p>
        </p:txBody>
      </p:sp>
      <p:grpSp>
        <p:nvGrpSpPr>
          <p:cNvPr id="4" name="Google Shape;1053;p40"/>
          <p:cNvGrpSpPr/>
          <p:nvPr/>
        </p:nvGrpSpPr>
        <p:grpSpPr>
          <a:xfrm rot="5400000">
            <a:off x="5733609" y="-2216704"/>
            <a:ext cx="318597" cy="5883996"/>
            <a:chOff x="533400" y="152400"/>
            <a:chExt cx="318597" cy="4838699"/>
          </a:xfrm>
          <a:solidFill>
            <a:schemeClr val="bg2"/>
          </a:solidFill>
        </p:grpSpPr>
        <p:sp>
          <p:nvSpPr>
            <p:cNvPr id="5" name="Google Shape;1054;p40"/>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 name="Google Shape;1055;p40"/>
            <p:cNvPicPr preferRelativeResize="0"/>
            <p:nvPr/>
          </p:nvPicPr>
          <p:blipFill>
            <a:blip r:embed="rId2">
              <a:alphaModFix/>
            </a:blip>
            <a:stretch>
              <a:fillRect/>
            </a:stretch>
          </p:blipFill>
          <p:spPr>
            <a:xfrm>
              <a:off x="533400" y="152400"/>
              <a:ext cx="318597" cy="4838699"/>
            </a:xfrm>
            <a:prstGeom prst="rect">
              <a:avLst/>
            </a:prstGeom>
            <a:grpFill/>
            <a:ln>
              <a:noFill/>
            </a:ln>
          </p:spPr>
        </p:pic>
      </p:grpSp>
      <p:sp>
        <p:nvSpPr>
          <p:cNvPr id="7" name="TextBox 6"/>
          <p:cNvSpPr txBox="1"/>
          <p:nvPr/>
        </p:nvSpPr>
        <p:spPr>
          <a:xfrm>
            <a:off x="553793" y="263629"/>
            <a:ext cx="2397118" cy="923330"/>
          </a:xfrm>
          <a:prstGeom prst="rect">
            <a:avLst/>
          </a:prstGeom>
          <a:noFill/>
        </p:spPr>
        <p:txBody>
          <a:bodyPr wrap="square" rtlCol="0">
            <a:spAutoFit/>
          </a:bodyPr>
          <a:lstStyle/>
          <a:p>
            <a:r>
              <a:rPr lang="en-US" sz="5400" b="1" dirty="0" smtClean="0">
                <a:solidFill>
                  <a:schemeClr val="bg2">
                    <a:lumMod val="50000"/>
                  </a:schemeClr>
                </a:solidFill>
              </a:rPr>
              <a:t>FORM</a:t>
            </a:r>
            <a:endParaRPr lang="en-US" sz="5400" b="1" dirty="0">
              <a:solidFill>
                <a:schemeClr val="bg2">
                  <a:lumMod val="50000"/>
                </a:schemeClr>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1369083910"/>
              </p:ext>
            </p:extLst>
          </p:nvPr>
        </p:nvGraphicFramePr>
        <p:xfrm>
          <a:off x="115909" y="1558345"/>
          <a:ext cx="8875820" cy="3155086"/>
        </p:xfrm>
        <a:graphic>
          <a:graphicData uri="http://schemas.openxmlformats.org/drawingml/2006/table">
            <a:tbl>
              <a:tblPr firstRow="1" firstCol="1" bandRow="1"/>
              <a:tblGrid>
                <a:gridCol w="1990018"/>
                <a:gridCol w="1847887"/>
                <a:gridCol w="2672024"/>
                <a:gridCol w="2365891"/>
              </a:tblGrid>
              <a:tr h="659820">
                <a:tc rowSpan="3">
                  <a:txBody>
                    <a:bodyPr/>
                    <a:lstStyle/>
                    <a:p>
                      <a:pPr marL="0" marR="0">
                        <a:spcBef>
                          <a:spcPts val="0"/>
                        </a:spcBef>
                        <a:spcAft>
                          <a:spcPts val="0"/>
                        </a:spcAft>
                      </a:pPr>
                      <a:r>
                        <a:rPr lang="en-US" sz="1200" b="1" dirty="0">
                          <a:effectLst/>
                          <a:latin typeface="Calibri" charset="0"/>
                          <a:ea typeface="Calibri" charset="0"/>
                          <a:cs typeface="Times New Roman" charset="0"/>
                        </a:rPr>
                        <a:t> </a:t>
                      </a:r>
                      <a:endParaRPr lang="en-US" sz="1200" dirty="0">
                        <a:effectLst/>
                        <a:latin typeface="Calibri" charset="0"/>
                        <a:ea typeface="Calibri" charset="0"/>
                        <a:cs typeface="Times New Roman" charset="0"/>
                      </a:endParaRPr>
                    </a:p>
                    <a:p>
                      <a:pPr marL="0" marR="0">
                        <a:spcBef>
                          <a:spcPts val="0"/>
                        </a:spcBef>
                        <a:spcAft>
                          <a:spcPts val="0"/>
                        </a:spcAft>
                      </a:pPr>
                      <a:r>
                        <a:rPr lang="en-US" sz="4000" b="1" dirty="0" smtClean="0">
                          <a:solidFill>
                            <a:srgbClr val="385623"/>
                          </a:solidFill>
                          <a:effectLst/>
                          <a:latin typeface="Calibri" charset="0"/>
                          <a:ea typeface="Calibri" charset="0"/>
                          <a:cs typeface="Times New Roman" charset="0"/>
                        </a:rPr>
                        <a:t>FORM</a:t>
                      </a:r>
                    </a:p>
                    <a:p>
                      <a:pPr marL="0" marR="0">
                        <a:spcBef>
                          <a:spcPts val="0"/>
                        </a:spcBef>
                        <a:spcAft>
                          <a:spcPts val="0"/>
                        </a:spcAft>
                      </a:pPr>
                      <a:endParaRPr lang="en-US" sz="20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endParaRPr lang="en-US" sz="20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200" dirty="0">
                          <a:solidFill>
                            <a:srgbClr val="385623"/>
                          </a:solidFill>
                          <a:effectLst/>
                          <a:latin typeface="Calibri" charset="0"/>
                          <a:ea typeface="Calibri" charset="0"/>
                          <a:cs typeface="Times New Roman" charset="0"/>
                        </a:rPr>
                        <a:t> </a:t>
                      </a:r>
                      <a:endParaRPr lang="en-US" sz="12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200" dirty="0">
                          <a:effectLst/>
                          <a:latin typeface="Calibri" charset="0"/>
                          <a:ea typeface="Calibri" charset="0"/>
                          <a:cs typeface="Times New Roman" charset="0"/>
                        </a:rPr>
                        <a:t> </a:t>
                      </a:r>
                    </a:p>
                    <a:p>
                      <a:pPr marL="0" marR="0">
                        <a:spcBef>
                          <a:spcPts val="0"/>
                        </a:spcBef>
                        <a:spcAft>
                          <a:spcPts val="0"/>
                        </a:spcAft>
                      </a:pPr>
                      <a:r>
                        <a:rPr lang="en-US" sz="1200" dirty="0">
                          <a:effectLst/>
                          <a:latin typeface="Calibri" charset="0"/>
                          <a:ea typeface="Calibri" charset="0"/>
                          <a:cs typeface="Times New Roman"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888406">
                <a:tc vMerge="1">
                  <a:txBody>
                    <a:bodyPr/>
                    <a:lstStyle/>
                    <a:p>
                      <a:endParaRPr lang="en-US"/>
                    </a:p>
                  </a:txBody>
                  <a:tcPr/>
                </a:tc>
                <a:tc>
                  <a:txBody>
                    <a:bodyPr/>
                    <a:lstStyle/>
                    <a:p>
                      <a:pPr marL="0" marR="0">
                        <a:spcBef>
                          <a:spcPts val="0"/>
                        </a:spcBef>
                        <a:spcAft>
                          <a:spcPts val="0"/>
                        </a:spcAft>
                      </a:pPr>
                      <a:endParaRPr lang="en-US" sz="20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600" dirty="0" smtClean="0">
                          <a:solidFill>
                            <a:srgbClr val="385623"/>
                          </a:solidFill>
                          <a:effectLst/>
                          <a:latin typeface="Calibri" charset="0"/>
                          <a:ea typeface="Calibri" charset="0"/>
                          <a:cs typeface="Times New Roman" charset="0"/>
                        </a:rPr>
                        <a:t> </a:t>
                      </a:r>
                      <a:endParaRPr lang="en-US" sz="12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200" dirty="0">
                          <a:effectLst/>
                          <a:latin typeface="Calibri" charset="0"/>
                          <a:ea typeface="Calibri" charset="0"/>
                          <a:cs typeface="Times New Roman"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06860">
                <a:tc vMerge="1">
                  <a:txBody>
                    <a:bodyPr/>
                    <a:lstStyle/>
                    <a:p>
                      <a:endParaRPr lang="en-US"/>
                    </a:p>
                  </a:txBody>
                  <a:tcPr/>
                </a:tc>
                <a:tc>
                  <a:txBody>
                    <a:bodyPr/>
                    <a:lstStyle/>
                    <a:p>
                      <a:pPr marL="0" marR="0">
                        <a:spcBef>
                          <a:spcPts val="0"/>
                        </a:spcBef>
                        <a:spcAft>
                          <a:spcPts val="0"/>
                        </a:spcAft>
                      </a:pPr>
                      <a:r>
                        <a:rPr lang="en-US" sz="2000" dirty="0">
                          <a:solidFill>
                            <a:srgbClr val="385623"/>
                          </a:solidFill>
                          <a:effectLst/>
                          <a:latin typeface="Calibri" charset="0"/>
                          <a:ea typeface="Calibri" charset="0"/>
                          <a:cs typeface="Times New Roman" charset="0"/>
                        </a:rPr>
                        <a:t> </a:t>
                      </a:r>
                      <a:endParaRPr lang="en-US" sz="20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400" dirty="0">
                          <a:solidFill>
                            <a:srgbClr val="385623"/>
                          </a:solidFill>
                          <a:effectLst/>
                          <a:latin typeface="Calibri" charset="0"/>
                          <a:ea typeface="Calibri" charset="0"/>
                          <a:cs typeface="Times New Roman" charset="0"/>
                        </a:rPr>
                        <a:t> </a:t>
                      </a:r>
                      <a:endParaRPr lang="en-US" sz="1600" b="1" u="sng" dirty="0" smtClean="0">
                        <a:solidFill>
                          <a:srgbClr val="385623"/>
                        </a:solidFill>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200" dirty="0">
                          <a:effectLst/>
                          <a:latin typeface="Calibri" charset="0"/>
                          <a:ea typeface="Calibri" charset="0"/>
                          <a:cs typeface="Times New Roman"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13" name="TextBox 12"/>
          <p:cNvSpPr txBox="1"/>
          <p:nvPr/>
        </p:nvSpPr>
        <p:spPr>
          <a:xfrm>
            <a:off x="115909" y="1075714"/>
            <a:ext cx="9056123" cy="369332"/>
          </a:xfrm>
          <a:prstGeom prst="rect">
            <a:avLst/>
          </a:prstGeom>
          <a:noFill/>
        </p:spPr>
        <p:txBody>
          <a:bodyPr wrap="square" rtlCol="0">
            <a:spAutoFit/>
          </a:bodyPr>
          <a:lstStyle/>
          <a:p>
            <a:r>
              <a:rPr lang="en-US" sz="1800" b="1" dirty="0" smtClean="0">
                <a:solidFill>
                  <a:schemeClr val="bg2">
                    <a:lumMod val="50000"/>
                  </a:schemeClr>
                </a:solidFill>
              </a:rPr>
              <a:t>Definition: A </a:t>
            </a:r>
            <a:r>
              <a:rPr lang="en-US" sz="1800" b="1" dirty="0" smtClean="0">
                <a:solidFill>
                  <a:schemeClr val="bg2">
                    <a:lumMod val="50000"/>
                  </a:schemeClr>
                </a:solidFill>
              </a:rPr>
              <a:t>3 </a:t>
            </a:r>
            <a:r>
              <a:rPr lang="en-US" sz="1800" b="1" smtClean="0">
                <a:solidFill>
                  <a:schemeClr val="bg2">
                    <a:lumMod val="50000"/>
                  </a:schemeClr>
                </a:solidFill>
              </a:rPr>
              <a:t>Dimensional object.</a:t>
            </a:r>
            <a:endParaRPr lang="en-US" sz="1800" b="1" dirty="0">
              <a:solidFill>
                <a:schemeClr val="bg2">
                  <a:lumMod val="50000"/>
                </a:schemeClr>
              </a:solidFill>
            </a:endParaRPr>
          </a:p>
        </p:txBody>
      </p:sp>
      <p:sp>
        <p:nvSpPr>
          <p:cNvPr id="34" name="TextBox 33"/>
          <p:cNvSpPr txBox="1"/>
          <p:nvPr/>
        </p:nvSpPr>
        <p:spPr>
          <a:xfrm>
            <a:off x="2073499" y="1489325"/>
            <a:ext cx="5975797" cy="3077766"/>
          </a:xfrm>
          <a:prstGeom prst="rect">
            <a:avLst/>
          </a:prstGeom>
          <a:noFill/>
        </p:spPr>
        <p:txBody>
          <a:bodyPr wrap="square" rtlCol="0">
            <a:spAutoFit/>
          </a:bodyPr>
          <a:lstStyle/>
          <a:p>
            <a:r>
              <a:rPr lang="en-US" sz="3600" b="1" dirty="0"/>
              <a:t>Select a new color to take your notes. May be any color except yellow or a color already used for this worksheet.</a:t>
            </a:r>
          </a:p>
          <a:p>
            <a:endParaRPr lang="en-US" dirty="0"/>
          </a:p>
        </p:txBody>
      </p:sp>
    </p:spTree>
    <p:extLst>
      <p:ext uri="{BB962C8B-B14F-4D97-AF65-F5344CB8AC3E}">
        <p14:creationId xmlns:p14="http://schemas.microsoft.com/office/powerpoint/2010/main" val="13147292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9</a:t>
            </a:fld>
            <a:endParaRPr lang="uk-UA"/>
          </a:p>
        </p:txBody>
      </p:sp>
      <p:grpSp>
        <p:nvGrpSpPr>
          <p:cNvPr id="4" name="Google Shape;1053;p40"/>
          <p:cNvGrpSpPr/>
          <p:nvPr/>
        </p:nvGrpSpPr>
        <p:grpSpPr>
          <a:xfrm rot="5400000">
            <a:off x="5733609" y="-2216704"/>
            <a:ext cx="318597" cy="5883996"/>
            <a:chOff x="533400" y="152400"/>
            <a:chExt cx="318597" cy="4838699"/>
          </a:xfrm>
          <a:solidFill>
            <a:schemeClr val="bg2"/>
          </a:solidFill>
        </p:grpSpPr>
        <p:sp>
          <p:nvSpPr>
            <p:cNvPr id="5" name="Google Shape;1054;p40"/>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 name="Google Shape;1055;p40"/>
            <p:cNvPicPr preferRelativeResize="0"/>
            <p:nvPr/>
          </p:nvPicPr>
          <p:blipFill>
            <a:blip r:embed="rId2">
              <a:alphaModFix/>
            </a:blip>
            <a:stretch>
              <a:fillRect/>
            </a:stretch>
          </p:blipFill>
          <p:spPr>
            <a:xfrm>
              <a:off x="533400" y="152400"/>
              <a:ext cx="318597" cy="4838699"/>
            </a:xfrm>
            <a:prstGeom prst="rect">
              <a:avLst/>
            </a:prstGeom>
            <a:grpFill/>
            <a:ln>
              <a:noFill/>
            </a:ln>
          </p:spPr>
        </p:pic>
      </p:grpSp>
      <p:sp>
        <p:nvSpPr>
          <p:cNvPr id="7" name="TextBox 6"/>
          <p:cNvSpPr txBox="1"/>
          <p:nvPr/>
        </p:nvSpPr>
        <p:spPr>
          <a:xfrm>
            <a:off x="553793" y="263629"/>
            <a:ext cx="2397118" cy="923330"/>
          </a:xfrm>
          <a:prstGeom prst="rect">
            <a:avLst/>
          </a:prstGeom>
          <a:noFill/>
        </p:spPr>
        <p:txBody>
          <a:bodyPr wrap="square" rtlCol="0">
            <a:spAutoFit/>
          </a:bodyPr>
          <a:lstStyle/>
          <a:p>
            <a:r>
              <a:rPr lang="en-US" sz="5400" b="1" dirty="0" smtClean="0">
                <a:solidFill>
                  <a:schemeClr val="bg2">
                    <a:lumMod val="50000"/>
                  </a:schemeClr>
                </a:solidFill>
              </a:rPr>
              <a:t>FORM</a:t>
            </a:r>
            <a:endParaRPr lang="en-US" sz="5400" b="1" dirty="0">
              <a:solidFill>
                <a:schemeClr val="bg2">
                  <a:lumMod val="50000"/>
                </a:schemeClr>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1919318183"/>
              </p:ext>
            </p:extLst>
          </p:nvPr>
        </p:nvGraphicFramePr>
        <p:xfrm>
          <a:off x="115909" y="1558345"/>
          <a:ext cx="8875820" cy="3538690"/>
        </p:xfrm>
        <a:graphic>
          <a:graphicData uri="http://schemas.openxmlformats.org/drawingml/2006/table">
            <a:tbl>
              <a:tblPr firstRow="1" firstCol="1" bandRow="1"/>
              <a:tblGrid>
                <a:gridCol w="2215167"/>
                <a:gridCol w="1622738"/>
                <a:gridCol w="2672024"/>
                <a:gridCol w="2365891"/>
              </a:tblGrid>
              <a:tr h="659820">
                <a:tc rowSpan="3">
                  <a:txBody>
                    <a:bodyPr/>
                    <a:lstStyle/>
                    <a:p>
                      <a:pPr marL="0" marR="0">
                        <a:spcBef>
                          <a:spcPts val="0"/>
                        </a:spcBef>
                        <a:spcAft>
                          <a:spcPts val="0"/>
                        </a:spcAft>
                      </a:pPr>
                      <a:r>
                        <a:rPr lang="en-US" sz="1200" b="1" dirty="0">
                          <a:effectLst/>
                          <a:latin typeface="Calibri" charset="0"/>
                          <a:ea typeface="Calibri" charset="0"/>
                          <a:cs typeface="Times New Roman" charset="0"/>
                        </a:rPr>
                        <a:t> </a:t>
                      </a:r>
                      <a:endParaRPr lang="en-US" sz="1200" dirty="0">
                        <a:effectLst/>
                        <a:latin typeface="Calibri" charset="0"/>
                        <a:ea typeface="Calibri" charset="0"/>
                        <a:cs typeface="Times New Roman" charset="0"/>
                      </a:endParaRPr>
                    </a:p>
                    <a:p>
                      <a:pPr marL="0" marR="0">
                        <a:spcBef>
                          <a:spcPts val="0"/>
                        </a:spcBef>
                        <a:spcAft>
                          <a:spcPts val="0"/>
                        </a:spcAft>
                      </a:pPr>
                      <a:r>
                        <a:rPr lang="en-US" sz="4000" b="1" dirty="0" smtClean="0">
                          <a:solidFill>
                            <a:srgbClr val="385623"/>
                          </a:solidFill>
                          <a:effectLst/>
                          <a:latin typeface="Calibri" charset="0"/>
                          <a:ea typeface="Calibri" charset="0"/>
                          <a:cs typeface="Times New Roman" charset="0"/>
                        </a:rPr>
                        <a:t>FORM</a:t>
                      </a:r>
                    </a:p>
                    <a:p>
                      <a:pPr marL="0" marR="0">
                        <a:spcBef>
                          <a:spcPts val="0"/>
                        </a:spcBef>
                        <a:spcAft>
                          <a:spcPts val="0"/>
                        </a:spcAft>
                      </a:pPr>
                      <a:endParaRPr lang="en-US" sz="20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2000" dirty="0">
                          <a:solidFill>
                            <a:srgbClr val="385623"/>
                          </a:solidFill>
                          <a:effectLst/>
                          <a:latin typeface="Calibri" charset="0"/>
                          <a:ea typeface="Calibri" charset="0"/>
                          <a:cs typeface="Times New Roman" charset="0"/>
                        </a:rPr>
                        <a:t>Dimensions</a:t>
                      </a:r>
                      <a:endParaRPr lang="en-US" sz="20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200" dirty="0">
                          <a:solidFill>
                            <a:srgbClr val="385623"/>
                          </a:solidFill>
                          <a:effectLst/>
                          <a:latin typeface="Calibri" charset="0"/>
                          <a:ea typeface="Calibri" charset="0"/>
                          <a:cs typeface="Times New Roman" charset="0"/>
                        </a:rPr>
                        <a:t> </a:t>
                      </a:r>
                      <a:endParaRPr lang="en-US" sz="12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200" dirty="0">
                          <a:effectLst/>
                          <a:latin typeface="Calibri" charset="0"/>
                          <a:ea typeface="Calibri" charset="0"/>
                          <a:cs typeface="Times New Roman" charset="0"/>
                        </a:rPr>
                        <a:t> </a:t>
                      </a:r>
                    </a:p>
                    <a:p>
                      <a:pPr marL="0" marR="0">
                        <a:spcBef>
                          <a:spcPts val="0"/>
                        </a:spcBef>
                        <a:spcAft>
                          <a:spcPts val="0"/>
                        </a:spcAft>
                      </a:pPr>
                      <a:r>
                        <a:rPr lang="en-US" sz="1200" dirty="0">
                          <a:effectLst/>
                          <a:latin typeface="Calibri" charset="0"/>
                          <a:ea typeface="Calibri" charset="0"/>
                          <a:cs typeface="Times New Roman"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272010">
                <a:tc vMerge="1">
                  <a:txBody>
                    <a:bodyPr/>
                    <a:lstStyle/>
                    <a:p>
                      <a:endParaRPr lang="en-US"/>
                    </a:p>
                  </a:txBody>
                  <a:tcPr/>
                </a:tc>
                <a:tc>
                  <a:txBody>
                    <a:bodyPr/>
                    <a:lstStyle/>
                    <a:p>
                      <a:pPr marL="0" marR="0">
                        <a:spcBef>
                          <a:spcPts val="0"/>
                        </a:spcBef>
                        <a:spcAft>
                          <a:spcPts val="0"/>
                        </a:spcAft>
                      </a:pPr>
                      <a:r>
                        <a:rPr lang="en-US" sz="2000" dirty="0" smtClean="0">
                          <a:solidFill>
                            <a:srgbClr val="385623"/>
                          </a:solidFill>
                          <a:effectLst/>
                          <a:latin typeface="Calibri" charset="0"/>
                          <a:ea typeface="Calibri" charset="0"/>
                          <a:cs typeface="Times New Roman" charset="0"/>
                        </a:rPr>
                        <a:t>Group-</a:t>
                      </a:r>
                      <a:endParaRPr lang="en-US" sz="20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600" dirty="0" smtClean="0">
                          <a:solidFill>
                            <a:srgbClr val="385623"/>
                          </a:solidFill>
                          <a:effectLst/>
                          <a:latin typeface="Calibri" charset="0"/>
                          <a:ea typeface="Calibri" charset="0"/>
                          <a:cs typeface="Times New Roman" charset="0"/>
                        </a:rPr>
                        <a:t> </a:t>
                      </a:r>
                      <a:endParaRPr lang="en-US" sz="12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200" dirty="0">
                          <a:effectLst/>
                          <a:latin typeface="Calibri" charset="0"/>
                          <a:ea typeface="Calibri" charset="0"/>
                          <a:cs typeface="Times New Roman"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06860">
                <a:tc vMerge="1">
                  <a:txBody>
                    <a:bodyPr/>
                    <a:lstStyle/>
                    <a:p>
                      <a:endParaRPr lang="en-US"/>
                    </a:p>
                  </a:txBody>
                  <a:tcPr/>
                </a:tc>
                <a:tc>
                  <a:txBody>
                    <a:bodyPr/>
                    <a:lstStyle/>
                    <a:p>
                      <a:pPr marL="0" marR="0">
                        <a:spcBef>
                          <a:spcPts val="0"/>
                        </a:spcBef>
                        <a:spcAft>
                          <a:spcPts val="0"/>
                        </a:spcAft>
                      </a:pPr>
                      <a:r>
                        <a:rPr lang="en-US" sz="2000" dirty="0">
                          <a:solidFill>
                            <a:srgbClr val="385623"/>
                          </a:solidFill>
                          <a:effectLst/>
                          <a:latin typeface="Calibri" charset="0"/>
                          <a:ea typeface="Calibri" charset="0"/>
                          <a:cs typeface="Times New Roman" charset="0"/>
                        </a:rPr>
                        <a:t>Group-</a:t>
                      </a:r>
                      <a:endParaRPr lang="en-US" sz="2000" dirty="0">
                        <a:effectLst/>
                        <a:latin typeface="Calibri" charset="0"/>
                        <a:ea typeface="Calibri" charset="0"/>
                        <a:cs typeface="Times New Roman" charset="0"/>
                      </a:endParaRPr>
                    </a:p>
                    <a:p>
                      <a:pPr marL="0" marR="0">
                        <a:spcBef>
                          <a:spcPts val="0"/>
                        </a:spcBef>
                        <a:spcAft>
                          <a:spcPts val="0"/>
                        </a:spcAft>
                      </a:pPr>
                      <a:r>
                        <a:rPr lang="en-US" sz="2000" dirty="0">
                          <a:solidFill>
                            <a:srgbClr val="385623"/>
                          </a:solidFill>
                          <a:effectLst/>
                          <a:latin typeface="Calibri" charset="0"/>
                          <a:ea typeface="Calibri" charset="0"/>
                          <a:cs typeface="Times New Roman" charset="0"/>
                        </a:rPr>
                        <a:t> </a:t>
                      </a:r>
                      <a:endParaRPr lang="en-US" sz="20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400" dirty="0">
                          <a:solidFill>
                            <a:srgbClr val="385623"/>
                          </a:solidFill>
                          <a:effectLst/>
                          <a:latin typeface="Calibri" charset="0"/>
                          <a:ea typeface="Calibri" charset="0"/>
                          <a:cs typeface="Times New Roman" charset="0"/>
                        </a:rPr>
                        <a:t> </a:t>
                      </a:r>
                      <a:endParaRPr lang="en-US" sz="1600" b="1" u="sng" dirty="0" smtClean="0">
                        <a:solidFill>
                          <a:srgbClr val="385623"/>
                        </a:solidFill>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200" dirty="0">
                          <a:effectLst/>
                          <a:latin typeface="Calibri" charset="0"/>
                          <a:ea typeface="Calibri" charset="0"/>
                          <a:cs typeface="Times New Roman"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9" name="TextBox 8"/>
          <p:cNvSpPr txBox="1"/>
          <p:nvPr/>
        </p:nvSpPr>
        <p:spPr>
          <a:xfrm>
            <a:off x="2350394" y="2521668"/>
            <a:ext cx="1687133" cy="707886"/>
          </a:xfrm>
          <a:prstGeom prst="rect">
            <a:avLst/>
          </a:prstGeom>
          <a:noFill/>
        </p:spPr>
        <p:txBody>
          <a:bodyPr wrap="square" rtlCol="0">
            <a:spAutoFit/>
          </a:bodyPr>
          <a:lstStyle/>
          <a:p>
            <a:r>
              <a:rPr lang="en-US" sz="2000" dirty="0" smtClean="0">
                <a:solidFill>
                  <a:schemeClr val="bg2">
                    <a:lumMod val="50000"/>
                  </a:schemeClr>
                </a:solidFill>
              </a:rPr>
              <a:t>Geometric</a:t>
            </a:r>
          </a:p>
          <a:p>
            <a:r>
              <a:rPr lang="en-US" sz="2000" dirty="0" smtClean="0">
                <a:solidFill>
                  <a:schemeClr val="bg2">
                    <a:lumMod val="50000"/>
                  </a:schemeClr>
                </a:solidFill>
              </a:rPr>
              <a:t>Math Based</a:t>
            </a:r>
            <a:endParaRPr lang="en-US" sz="2000" dirty="0">
              <a:solidFill>
                <a:schemeClr val="bg2">
                  <a:lumMod val="50000"/>
                </a:schemeClr>
              </a:solidFill>
            </a:endParaRPr>
          </a:p>
        </p:txBody>
      </p:sp>
      <p:sp>
        <p:nvSpPr>
          <p:cNvPr id="10" name="TextBox 9"/>
          <p:cNvSpPr txBox="1"/>
          <p:nvPr/>
        </p:nvSpPr>
        <p:spPr>
          <a:xfrm>
            <a:off x="2350394" y="3908371"/>
            <a:ext cx="1654936" cy="1015663"/>
          </a:xfrm>
          <a:prstGeom prst="rect">
            <a:avLst/>
          </a:prstGeom>
          <a:noFill/>
        </p:spPr>
        <p:txBody>
          <a:bodyPr wrap="square" rtlCol="0">
            <a:spAutoFit/>
          </a:bodyPr>
          <a:lstStyle/>
          <a:p>
            <a:r>
              <a:rPr lang="en-US" sz="2000" dirty="0" smtClean="0">
                <a:solidFill>
                  <a:schemeClr val="bg2">
                    <a:lumMod val="50000"/>
                  </a:schemeClr>
                </a:solidFill>
              </a:rPr>
              <a:t>Organic/</a:t>
            </a:r>
          </a:p>
          <a:p>
            <a:r>
              <a:rPr lang="en-US" sz="2000" dirty="0" smtClean="0">
                <a:solidFill>
                  <a:schemeClr val="bg2">
                    <a:lumMod val="50000"/>
                  </a:schemeClr>
                </a:solidFill>
              </a:rPr>
              <a:t>Freeform</a:t>
            </a:r>
          </a:p>
          <a:p>
            <a:r>
              <a:rPr lang="en-US" sz="2000" dirty="0" smtClean="0">
                <a:solidFill>
                  <a:schemeClr val="bg2">
                    <a:lumMod val="50000"/>
                  </a:schemeClr>
                </a:solidFill>
              </a:rPr>
              <a:t>Think nature</a:t>
            </a:r>
            <a:endParaRPr lang="en-US" sz="2000" dirty="0">
              <a:solidFill>
                <a:schemeClr val="bg2">
                  <a:lumMod val="50000"/>
                </a:schemeClr>
              </a:solidFill>
            </a:endParaRPr>
          </a:p>
        </p:txBody>
      </p:sp>
      <p:sp>
        <p:nvSpPr>
          <p:cNvPr id="11" name="TextBox 10"/>
          <p:cNvSpPr txBox="1"/>
          <p:nvPr/>
        </p:nvSpPr>
        <p:spPr>
          <a:xfrm>
            <a:off x="2350394" y="1864510"/>
            <a:ext cx="1584102" cy="400110"/>
          </a:xfrm>
          <a:prstGeom prst="rect">
            <a:avLst/>
          </a:prstGeom>
          <a:noFill/>
        </p:spPr>
        <p:txBody>
          <a:bodyPr wrap="square" rtlCol="0">
            <a:spAutoFit/>
          </a:bodyPr>
          <a:lstStyle/>
          <a:p>
            <a:r>
              <a:rPr lang="en-US" sz="2000" dirty="0" smtClean="0">
                <a:solidFill>
                  <a:schemeClr val="bg2">
                    <a:lumMod val="50000"/>
                  </a:schemeClr>
                </a:solidFill>
              </a:rPr>
              <a:t>Three</a:t>
            </a:r>
            <a:endParaRPr lang="en-US" sz="2000" dirty="0">
              <a:solidFill>
                <a:schemeClr val="bg2">
                  <a:lumMod val="50000"/>
                </a:schemeClr>
              </a:solidFill>
            </a:endParaRPr>
          </a:p>
        </p:txBody>
      </p:sp>
      <p:sp>
        <p:nvSpPr>
          <p:cNvPr id="12" name="TextBox 11"/>
          <p:cNvSpPr txBox="1"/>
          <p:nvPr/>
        </p:nvSpPr>
        <p:spPr>
          <a:xfrm>
            <a:off x="4417454" y="1584101"/>
            <a:ext cx="2163650" cy="707886"/>
          </a:xfrm>
          <a:prstGeom prst="rect">
            <a:avLst/>
          </a:prstGeom>
          <a:noFill/>
        </p:spPr>
        <p:txBody>
          <a:bodyPr wrap="square" rtlCol="0">
            <a:spAutoFit/>
          </a:bodyPr>
          <a:lstStyle/>
          <a:p>
            <a:r>
              <a:rPr lang="en-US" dirty="0" smtClean="0"/>
              <a:t> </a:t>
            </a:r>
            <a:r>
              <a:rPr lang="en-US" sz="2000" dirty="0" smtClean="0">
                <a:solidFill>
                  <a:schemeClr val="bg2">
                    <a:lumMod val="50000"/>
                  </a:schemeClr>
                </a:solidFill>
              </a:rPr>
              <a:t>Length &amp; Width &amp; Depth </a:t>
            </a:r>
            <a:endParaRPr lang="en-US" sz="2000" dirty="0">
              <a:solidFill>
                <a:schemeClr val="bg2">
                  <a:lumMod val="50000"/>
                </a:schemeClr>
              </a:solidFill>
            </a:endParaRPr>
          </a:p>
        </p:txBody>
      </p:sp>
      <p:sp>
        <p:nvSpPr>
          <p:cNvPr id="13" name="TextBox 12"/>
          <p:cNvSpPr txBox="1"/>
          <p:nvPr/>
        </p:nvSpPr>
        <p:spPr>
          <a:xfrm>
            <a:off x="115909" y="1075714"/>
            <a:ext cx="9056123" cy="369332"/>
          </a:xfrm>
          <a:prstGeom prst="rect">
            <a:avLst/>
          </a:prstGeom>
          <a:noFill/>
        </p:spPr>
        <p:txBody>
          <a:bodyPr wrap="square" rtlCol="0">
            <a:spAutoFit/>
          </a:bodyPr>
          <a:lstStyle/>
          <a:p>
            <a:r>
              <a:rPr lang="en-US" sz="1800" b="1" dirty="0" smtClean="0">
                <a:solidFill>
                  <a:schemeClr val="bg2">
                    <a:lumMod val="50000"/>
                  </a:schemeClr>
                </a:solidFill>
              </a:rPr>
              <a:t>Definition: A </a:t>
            </a:r>
            <a:r>
              <a:rPr lang="en-US" sz="1800" b="1" dirty="0" smtClean="0">
                <a:solidFill>
                  <a:schemeClr val="bg2">
                    <a:lumMod val="50000"/>
                  </a:schemeClr>
                </a:solidFill>
              </a:rPr>
              <a:t>3 </a:t>
            </a:r>
            <a:r>
              <a:rPr lang="en-US" sz="1800" b="1" smtClean="0">
                <a:solidFill>
                  <a:schemeClr val="bg2">
                    <a:lumMod val="50000"/>
                  </a:schemeClr>
                </a:solidFill>
              </a:rPr>
              <a:t>Dimensional object.</a:t>
            </a:r>
            <a:endParaRPr lang="en-US" sz="1800" b="1" dirty="0">
              <a:solidFill>
                <a:schemeClr val="bg2">
                  <a:lumMod val="50000"/>
                </a:schemeClr>
              </a:solidFill>
            </a:endParaRPr>
          </a:p>
        </p:txBody>
      </p:sp>
      <p:pic>
        <p:nvPicPr>
          <p:cNvPr id="14" name="Picture 13"/>
          <p:cNvPicPr>
            <a:picLocks noChangeAspect="1"/>
          </p:cNvPicPr>
          <p:nvPr/>
        </p:nvPicPr>
        <p:blipFill>
          <a:blip r:embed="rId3"/>
          <a:stretch>
            <a:fillRect/>
          </a:stretch>
        </p:blipFill>
        <p:spPr>
          <a:xfrm>
            <a:off x="1390586" y="3524015"/>
            <a:ext cx="898654" cy="1107494"/>
          </a:xfrm>
          <a:prstGeom prst="rect">
            <a:avLst/>
          </a:prstGeom>
        </p:spPr>
      </p:pic>
      <p:pic>
        <p:nvPicPr>
          <p:cNvPr id="3" name="Picture 2"/>
          <p:cNvPicPr>
            <a:picLocks noChangeAspect="1"/>
          </p:cNvPicPr>
          <p:nvPr/>
        </p:nvPicPr>
        <p:blipFill>
          <a:blip r:embed="rId4"/>
          <a:stretch>
            <a:fillRect/>
          </a:stretch>
        </p:blipFill>
        <p:spPr>
          <a:xfrm>
            <a:off x="425466" y="4348019"/>
            <a:ext cx="759389" cy="656777"/>
          </a:xfrm>
          <a:prstGeom prst="rect">
            <a:avLst/>
          </a:prstGeom>
        </p:spPr>
      </p:pic>
      <p:pic>
        <p:nvPicPr>
          <p:cNvPr id="16" name="Picture 15"/>
          <p:cNvPicPr>
            <a:picLocks noChangeAspect="1"/>
          </p:cNvPicPr>
          <p:nvPr/>
        </p:nvPicPr>
        <p:blipFill>
          <a:blip r:embed="rId5"/>
          <a:stretch>
            <a:fillRect/>
          </a:stretch>
        </p:blipFill>
        <p:spPr>
          <a:xfrm>
            <a:off x="170523" y="3414150"/>
            <a:ext cx="1165449" cy="868059"/>
          </a:xfrm>
          <a:prstGeom prst="rect">
            <a:avLst/>
          </a:prstGeom>
        </p:spPr>
      </p:pic>
      <p:grpSp>
        <p:nvGrpSpPr>
          <p:cNvPr id="22" name="Group 21"/>
          <p:cNvGrpSpPr/>
          <p:nvPr/>
        </p:nvGrpSpPr>
        <p:grpSpPr>
          <a:xfrm>
            <a:off x="7031865" y="1592649"/>
            <a:ext cx="1322673" cy="633053"/>
            <a:chOff x="7031865" y="1592649"/>
            <a:chExt cx="1322673" cy="633053"/>
          </a:xfrm>
        </p:grpSpPr>
        <p:grpSp>
          <p:nvGrpSpPr>
            <p:cNvPr id="20" name="Group 19"/>
            <p:cNvGrpSpPr/>
            <p:nvPr/>
          </p:nvGrpSpPr>
          <p:grpSpPr>
            <a:xfrm>
              <a:off x="7031865" y="1669411"/>
              <a:ext cx="1322673" cy="556291"/>
              <a:chOff x="7031865" y="1669411"/>
              <a:chExt cx="1322673" cy="556291"/>
            </a:xfrm>
          </p:grpSpPr>
          <p:cxnSp>
            <p:nvCxnSpPr>
              <p:cNvPr id="18" name="Straight Arrow Connector 17"/>
              <p:cNvCxnSpPr/>
              <p:nvPr/>
            </p:nvCxnSpPr>
            <p:spPr>
              <a:xfrm>
                <a:off x="7031865" y="1838751"/>
                <a:ext cx="1" cy="386951"/>
              </a:xfrm>
              <a:prstGeom prst="straightConnector1">
                <a:avLst/>
              </a:prstGeom>
              <a:ln w="38100">
                <a:solidFill>
                  <a:schemeClr val="bg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7064063" y="2181276"/>
                <a:ext cx="819581" cy="1"/>
              </a:xfrm>
              <a:prstGeom prst="straightConnector1">
                <a:avLst/>
              </a:prstGeom>
              <a:ln w="38100">
                <a:solidFill>
                  <a:schemeClr val="bg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7064063" y="1864509"/>
                <a:ext cx="819581" cy="1"/>
              </a:xfrm>
              <a:prstGeom prst="straightConnector1">
                <a:avLst/>
              </a:prstGeom>
              <a:ln w="38100">
                <a:solidFill>
                  <a:schemeClr val="bg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7909651" y="1827796"/>
                <a:ext cx="1" cy="386951"/>
              </a:xfrm>
              <a:prstGeom prst="straightConnector1">
                <a:avLst/>
              </a:prstGeom>
              <a:ln w="38100">
                <a:solidFill>
                  <a:schemeClr val="bg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7499860" y="1669412"/>
                <a:ext cx="819581" cy="1"/>
              </a:xfrm>
              <a:prstGeom prst="straightConnector1">
                <a:avLst/>
              </a:prstGeom>
              <a:ln w="38100">
                <a:solidFill>
                  <a:schemeClr val="bg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7957293" y="1956383"/>
                <a:ext cx="397245" cy="258364"/>
              </a:xfrm>
              <a:prstGeom prst="straightConnector1">
                <a:avLst/>
              </a:prstGeom>
              <a:ln w="38100">
                <a:solidFill>
                  <a:schemeClr val="bg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7935659" y="1669411"/>
                <a:ext cx="397245" cy="258364"/>
              </a:xfrm>
              <a:prstGeom prst="straightConnector1">
                <a:avLst/>
              </a:prstGeom>
              <a:ln w="38100">
                <a:solidFill>
                  <a:schemeClr val="bg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25" name="Straight Arrow Connector 24"/>
            <p:cNvCxnSpPr/>
            <p:nvPr/>
          </p:nvCxnSpPr>
          <p:spPr>
            <a:xfrm>
              <a:off x="8307699" y="1687036"/>
              <a:ext cx="1" cy="386951"/>
            </a:xfrm>
            <a:prstGeom prst="straightConnector1">
              <a:avLst/>
            </a:prstGeom>
            <a:ln w="38100">
              <a:solidFill>
                <a:schemeClr val="bg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7089611" y="1592649"/>
              <a:ext cx="397245" cy="258364"/>
            </a:xfrm>
            <a:prstGeom prst="straightConnector1">
              <a:avLst/>
            </a:prstGeom>
            <a:ln w="38100">
              <a:solidFill>
                <a:schemeClr val="bg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pic>
        <p:nvPicPr>
          <p:cNvPr id="33" name="Picture 32"/>
          <p:cNvPicPr>
            <a:picLocks noChangeAspect="1"/>
          </p:cNvPicPr>
          <p:nvPr/>
        </p:nvPicPr>
        <p:blipFill>
          <a:blip r:embed="rId6"/>
          <a:stretch>
            <a:fillRect/>
          </a:stretch>
        </p:blipFill>
        <p:spPr>
          <a:xfrm>
            <a:off x="336559" y="2291987"/>
            <a:ext cx="1495247" cy="1167248"/>
          </a:xfrm>
          <a:prstGeom prst="rect">
            <a:avLst/>
          </a:prstGeom>
        </p:spPr>
      </p:pic>
      <p:sp>
        <p:nvSpPr>
          <p:cNvPr id="27" name="TextBox 26"/>
          <p:cNvSpPr txBox="1"/>
          <p:nvPr/>
        </p:nvSpPr>
        <p:spPr>
          <a:xfrm>
            <a:off x="6901626" y="2371206"/>
            <a:ext cx="1925923" cy="2246769"/>
          </a:xfrm>
          <a:prstGeom prst="rect">
            <a:avLst/>
          </a:prstGeom>
          <a:noFill/>
        </p:spPr>
        <p:txBody>
          <a:bodyPr wrap="square" rtlCol="0">
            <a:spAutoFit/>
          </a:bodyPr>
          <a:lstStyle/>
          <a:p>
            <a:r>
              <a:rPr lang="en-US" sz="1800" dirty="0"/>
              <a:t>In this space you will add your own illustrations. You may not just copy the illustrations in this presentation!</a:t>
            </a:r>
            <a:endParaRPr lang="en-US" sz="2000" dirty="0"/>
          </a:p>
          <a:p>
            <a:endParaRPr lang="en-US" dirty="0"/>
          </a:p>
        </p:txBody>
      </p:sp>
      <p:sp>
        <p:nvSpPr>
          <p:cNvPr id="15" name="TextBox 14"/>
          <p:cNvSpPr txBox="1"/>
          <p:nvPr/>
        </p:nvSpPr>
        <p:spPr>
          <a:xfrm>
            <a:off x="4161014" y="3524015"/>
            <a:ext cx="2337515" cy="1785104"/>
          </a:xfrm>
          <a:prstGeom prst="rect">
            <a:avLst/>
          </a:prstGeom>
          <a:noFill/>
        </p:spPr>
        <p:txBody>
          <a:bodyPr wrap="square" rtlCol="0">
            <a:spAutoFit/>
          </a:bodyPr>
          <a:lstStyle/>
          <a:p>
            <a:r>
              <a:rPr lang="en-US" sz="1600" dirty="0">
                <a:solidFill>
                  <a:srgbClr val="385623"/>
                </a:solidFill>
                <a:latin typeface="Calibri" charset="0"/>
                <a:ea typeface="Calibri" charset="0"/>
                <a:cs typeface="Times New Roman" charset="0"/>
              </a:rPr>
              <a:t>Examples</a:t>
            </a:r>
          </a:p>
          <a:p>
            <a:r>
              <a:rPr lang="en-US" sz="1600" dirty="0">
                <a:solidFill>
                  <a:srgbClr val="385623"/>
                </a:solidFill>
                <a:latin typeface="Calibri" charset="0"/>
                <a:ea typeface="Calibri" charset="0"/>
                <a:cs typeface="Times New Roman" charset="0"/>
              </a:rPr>
              <a:t>   People</a:t>
            </a:r>
          </a:p>
          <a:p>
            <a:r>
              <a:rPr lang="en-US" sz="1600" dirty="0">
                <a:solidFill>
                  <a:srgbClr val="385623"/>
                </a:solidFill>
                <a:latin typeface="Calibri" charset="0"/>
                <a:ea typeface="Calibri" charset="0"/>
                <a:cs typeface="Times New Roman" charset="0"/>
              </a:rPr>
              <a:t>   Tree</a:t>
            </a:r>
          </a:p>
          <a:p>
            <a:r>
              <a:rPr lang="en-US" sz="1600" dirty="0">
                <a:solidFill>
                  <a:srgbClr val="385623"/>
                </a:solidFill>
                <a:latin typeface="Calibri" charset="0"/>
                <a:ea typeface="Calibri" charset="0"/>
                <a:cs typeface="Times New Roman" charset="0"/>
              </a:rPr>
              <a:t>    Flowers</a:t>
            </a:r>
          </a:p>
          <a:p>
            <a:r>
              <a:rPr lang="en-US" b="1" u="sng" dirty="0">
                <a:solidFill>
                  <a:srgbClr val="385623"/>
                </a:solidFill>
                <a:latin typeface="Calibri" charset="0"/>
                <a:ea typeface="Calibri" charset="0"/>
                <a:cs typeface="Times New Roman" charset="0"/>
              </a:rPr>
              <a:t>You must add other examples In your notes</a:t>
            </a:r>
            <a:r>
              <a:rPr lang="en-US" sz="1100" dirty="0">
                <a:solidFill>
                  <a:schemeClr val="tx1"/>
                </a:solidFill>
                <a:latin typeface="Calibri" charset="0"/>
                <a:ea typeface="Calibri" charset="0"/>
                <a:cs typeface="Times New Roman" charset="0"/>
              </a:rPr>
              <a:t>!</a:t>
            </a:r>
            <a:endParaRPr lang="en-US" b="1" u="sng" dirty="0">
              <a:solidFill>
                <a:srgbClr val="385623"/>
              </a:solidFill>
              <a:latin typeface="Calibri" charset="0"/>
              <a:ea typeface="Calibri" charset="0"/>
              <a:cs typeface="Times New Roman" charset="0"/>
            </a:endParaRPr>
          </a:p>
          <a:p>
            <a:endParaRPr lang="en-US" dirty="0"/>
          </a:p>
        </p:txBody>
      </p:sp>
      <p:sp>
        <p:nvSpPr>
          <p:cNvPr id="17" name="TextBox 16"/>
          <p:cNvSpPr txBox="1"/>
          <p:nvPr/>
        </p:nvSpPr>
        <p:spPr>
          <a:xfrm>
            <a:off x="4161014" y="2291987"/>
            <a:ext cx="2337515" cy="1292662"/>
          </a:xfrm>
          <a:prstGeom prst="rect">
            <a:avLst/>
          </a:prstGeom>
          <a:noFill/>
        </p:spPr>
        <p:txBody>
          <a:bodyPr wrap="square" rtlCol="0">
            <a:spAutoFit/>
          </a:bodyPr>
          <a:lstStyle/>
          <a:p>
            <a:r>
              <a:rPr lang="en-US" sz="1600" dirty="0">
                <a:solidFill>
                  <a:srgbClr val="385623"/>
                </a:solidFill>
                <a:latin typeface="Calibri" charset="0"/>
                <a:ea typeface="Calibri" charset="0"/>
                <a:cs typeface="Times New Roman" charset="0"/>
              </a:rPr>
              <a:t>Examples</a:t>
            </a:r>
          </a:p>
          <a:p>
            <a:r>
              <a:rPr lang="en-US" sz="1600" dirty="0">
                <a:solidFill>
                  <a:srgbClr val="385623"/>
                </a:solidFill>
                <a:latin typeface="Calibri" charset="0"/>
                <a:ea typeface="Calibri" charset="0"/>
                <a:cs typeface="Times New Roman" charset="0"/>
              </a:rPr>
              <a:t>    Sphere, Pyramid, </a:t>
            </a:r>
          </a:p>
          <a:p>
            <a:r>
              <a:rPr lang="en-US" sz="1600" dirty="0">
                <a:solidFill>
                  <a:srgbClr val="385623"/>
                </a:solidFill>
                <a:latin typeface="Calibri" charset="0"/>
                <a:ea typeface="Calibri" charset="0"/>
                <a:cs typeface="Times New Roman" charset="0"/>
              </a:rPr>
              <a:t>     Cube, Dodecahedron</a:t>
            </a:r>
          </a:p>
          <a:p>
            <a:r>
              <a:rPr lang="en-US" sz="1600" dirty="0">
                <a:solidFill>
                  <a:srgbClr val="385623"/>
                </a:solidFill>
                <a:latin typeface="Calibri" charset="0"/>
                <a:ea typeface="Calibri" charset="0"/>
                <a:cs typeface="Times New Roman" charset="0"/>
              </a:rPr>
              <a:t>     </a:t>
            </a:r>
            <a:r>
              <a:rPr lang="en-US" sz="1600" dirty="0" err="1">
                <a:solidFill>
                  <a:srgbClr val="385623"/>
                </a:solidFill>
                <a:latin typeface="Calibri" charset="0"/>
                <a:ea typeface="Calibri" charset="0"/>
                <a:cs typeface="Times New Roman" charset="0"/>
              </a:rPr>
              <a:t>etc</a:t>
            </a:r>
            <a:r>
              <a:rPr lang="is-IS" sz="1600" dirty="0">
                <a:solidFill>
                  <a:srgbClr val="385623"/>
                </a:solidFill>
                <a:latin typeface="Calibri" charset="0"/>
                <a:ea typeface="Calibri" charset="0"/>
                <a:cs typeface="Times New Roman" charset="0"/>
              </a:rPr>
              <a:t>…........</a:t>
            </a:r>
            <a:endParaRPr lang="en-US" sz="1600" dirty="0">
              <a:solidFill>
                <a:srgbClr val="385623"/>
              </a:solidFill>
              <a:latin typeface="Calibri" charset="0"/>
              <a:ea typeface="Calibri" charset="0"/>
              <a:cs typeface="Times New Roman" charset="0"/>
            </a:endParaRPr>
          </a:p>
          <a:p>
            <a:endParaRPr lang="en-US" dirty="0"/>
          </a:p>
        </p:txBody>
      </p:sp>
    </p:spTree>
    <p:extLst>
      <p:ext uri="{BB962C8B-B14F-4D97-AF65-F5344CB8AC3E}">
        <p14:creationId xmlns:p14="http://schemas.microsoft.com/office/powerpoint/2010/main" val="95857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27" grpId="0"/>
      <p:bldP spid="15" grpId="0"/>
      <p:bldP spid="17" grpId="0"/>
    </p:bldLst>
  </p:timing>
</p:sld>
</file>

<file path=ppt/theme/theme1.xml><?xml version="1.0" encoding="utf-8"?>
<a:theme xmlns:a="http://schemas.openxmlformats.org/drawingml/2006/main" name="Ely template">
  <a:themeElements>
    <a:clrScheme name="Custom 347">
      <a:dk1>
        <a:srgbClr val="21355A"/>
      </a:dk1>
      <a:lt1>
        <a:srgbClr val="FFFFFF"/>
      </a:lt1>
      <a:dk2>
        <a:srgbClr val="59BB00"/>
      </a:dk2>
      <a:lt2>
        <a:srgbClr val="00BABE"/>
      </a:lt2>
      <a:accent1>
        <a:srgbClr val="3AA0FF"/>
      </a:accent1>
      <a:accent2>
        <a:srgbClr val="3924BB"/>
      </a:accent2>
      <a:accent3>
        <a:srgbClr val="D63ED1"/>
      </a:accent3>
      <a:accent4>
        <a:srgbClr val="FF0000"/>
      </a:accent4>
      <a:accent5>
        <a:srgbClr val="FF8200"/>
      </a:accent5>
      <a:accent6>
        <a:srgbClr val="FFCC00"/>
      </a:accent6>
      <a:hlink>
        <a:srgbClr val="1C7AD3"/>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Crop</Template>
  <TotalTime>3487</TotalTime>
  <Words>859</Words>
  <Application>Microsoft Macintosh PowerPoint</Application>
  <PresentationFormat>On-screen Show (16:9)</PresentationFormat>
  <Paragraphs>259</Paragraphs>
  <Slides>18</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Calibri</vt:lpstr>
      <vt:lpstr>Mali</vt:lpstr>
      <vt:lpstr>Mali SemiBold</vt:lpstr>
      <vt:lpstr>Nunito Light</vt:lpstr>
      <vt:lpstr>Symbol</vt:lpstr>
      <vt:lpstr>Times New Roman</vt:lpstr>
      <vt:lpstr>Arial</vt:lpstr>
      <vt:lpstr>Ely template</vt:lpstr>
      <vt:lpstr>ELEMENTS OF ART</vt:lpstr>
      <vt:lpstr>You will be using your “Elements of Art” worksheet  to take notes from this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cp:lastModifiedBy>Beach, Patricia L.</cp:lastModifiedBy>
  <cp:revision>39</cp:revision>
  <dcterms:modified xsi:type="dcterms:W3CDTF">2020-08-15T19:46:32Z</dcterms:modified>
</cp:coreProperties>
</file>