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18"/>
    <p:restoredTop sz="50000"/>
  </p:normalViewPr>
  <p:slideViewPr>
    <p:cSldViewPr snapToGrid="0" snapToObjects="1">
      <p:cViewPr varScale="1">
        <p:scale>
          <a:sx n="70" d="100"/>
          <a:sy n="70" d="100"/>
        </p:scale>
        <p:origin x="208"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FA2AB-AFE2-CB4F-89D2-4318272137B9}" type="datetimeFigureOut">
              <a:rPr lang="en-US" smtClean="0"/>
              <a:t>3/14/21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029E3-BA5B-F34B-9726-A9EE1893C79D}" type="slidenum">
              <a:rPr lang="en-US" smtClean="0"/>
              <a:t>‹#›</a:t>
            </a:fld>
            <a:endParaRPr lang="en-US"/>
          </a:p>
        </p:txBody>
      </p:sp>
    </p:spTree>
    <p:extLst>
      <p:ext uri="{BB962C8B-B14F-4D97-AF65-F5344CB8AC3E}">
        <p14:creationId xmlns:p14="http://schemas.microsoft.com/office/powerpoint/2010/main" val="198505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029E3-BA5B-F34B-9726-A9EE1893C79D}" type="slidenum">
              <a:rPr lang="en-US" smtClean="0"/>
              <a:t>11</a:t>
            </a:fld>
            <a:endParaRPr lang="en-US"/>
          </a:p>
        </p:txBody>
      </p:sp>
    </p:spTree>
    <p:extLst>
      <p:ext uri="{BB962C8B-B14F-4D97-AF65-F5344CB8AC3E}">
        <p14:creationId xmlns:p14="http://schemas.microsoft.com/office/powerpoint/2010/main" val="164731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355A45-D949-D248-91BE-1C74875F0982}" type="datetime1">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33721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39F2B-B19E-8849-AE7D-70BFB61D130E}" type="datetime1">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194948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7C9B6-38DF-D941-A47A-3925966B7919}" type="datetime1">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82669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C51A2-58DD-FB45-A8BA-3D85DA38687A}" type="datetime1">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905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965D3-863D-3E4E-B6B2-BB15C060FCE3}" type="datetime1">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180643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B05FB-E73D-2D49-B5EA-83F91C748CBA}" type="datetime1">
              <a:rPr lang="en-US" smtClean="0"/>
              <a:t>3/14/21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179909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667424-F798-5840-A879-A93D7CBB02A7}" type="datetime1">
              <a:rPr lang="en-US" smtClean="0"/>
              <a:t>3/14/21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86156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6BE355-D61A-D449-A3AE-B9244FB9A4AF}" type="datetime1">
              <a:rPr lang="en-US" smtClean="0"/>
              <a:t>3/14/21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195435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68988-8E55-A04B-A8ED-45CF2FC8E0CF}" type="datetime1">
              <a:rPr lang="en-US" smtClean="0"/>
              <a:t>3/14/21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112627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5560D-358E-D847-BB34-B89324E6618F}" type="datetime1">
              <a:rPr lang="en-US" smtClean="0"/>
              <a:t>3/14/21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134828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DC62A-1DF9-EE4B-97B9-24E131C42FB5}" type="datetime1">
              <a:rPr lang="en-US" smtClean="0"/>
              <a:t>3/14/21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22626-F1E9-D04A-9273-37353C2F8F67}" type="slidenum">
              <a:rPr lang="en-US" smtClean="0"/>
              <a:t>‹#›</a:t>
            </a:fld>
            <a:endParaRPr lang="en-US"/>
          </a:p>
        </p:txBody>
      </p:sp>
    </p:spTree>
    <p:extLst>
      <p:ext uri="{BB962C8B-B14F-4D97-AF65-F5344CB8AC3E}">
        <p14:creationId xmlns:p14="http://schemas.microsoft.com/office/powerpoint/2010/main" val="4064346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115D3-29BB-A841-B9E0-6DA02A09F7D2}" type="datetime1">
              <a:rPr lang="en-US" smtClean="0"/>
              <a:t>3/14/21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22626-F1E9-D04A-9273-37353C2F8F67}" type="slidenum">
              <a:rPr lang="en-US" smtClean="0"/>
              <a:t>‹#›</a:t>
            </a:fld>
            <a:endParaRPr lang="en-US"/>
          </a:p>
        </p:txBody>
      </p:sp>
    </p:spTree>
    <p:extLst>
      <p:ext uri="{BB962C8B-B14F-4D97-AF65-F5344CB8AC3E}">
        <p14:creationId xmlns:p14="http://schemas.microsoft.com/office/powerpoint/2010/main" val="129551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tiff"/><Relationship Id="rId3" Type="http://schemas.openxmlformats.org/officeDocument/2006/relationships/image" Target="../media/image1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f"/><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4.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1" Type="http://schemas.openxmlformats.org/officeDocument/2006/relationships/slideLayout" Target="../slideLayouts/slideLayout4.xml"/><Relationship Id="rId2" Type="http://schemas.openxmlformats.org/officeDocument/2006/relationships/image" Target="../media/image1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Dodecahedron Base</a:t>
            </a:r>
            <a:endParaRPr lang="en-US" dirty="0"/>
          </a:p>
        </p:txBody>
      </p:sp>
      <p:sp>
        <p:nvSpPr>
          <p:cNvPr id="3" name="Subtitle 2"/>
          <p:cNvSpPr>
            <a:spLocks noGrp="1"/>
          </p:cNvSpPr>
          <p:nvPr>
            <p:ph type="subTitle" idx="1"/>
          </p:nvPr>
        </p:nvSpPr>
        <p:spPr/>
        <p:txBody>
          <a:bodyPr>
            <a:normAutofit/>
          </a:bodyPr>
          <a:lstStyle/>
          <a:p>
            <a:r>
              <a:rPr lang="en-US" sz="6000" dirty="0" smtClean="0"/>
              <a:t>2021</a:t>
            </a:r>
            <a:endParaRPr lang="en-US" sz="6000" dirty="0"/>
          </a:p>
        </p:txBody>
      </p:sp>
      <p:sp>
        <p:nvSpPr>
          <p:cNvPr id="4" name="Slide Number Placeholder 3"/>
          <p:cNvSpPr>
            <a:spLocks noGrp="1"/>
          </p:cNvSpPr>
          <p:nvPr>
            <p:ph type="sldNum" sz="quarter" idx="12"/>
          </p:nvPr>
        </p:nvSpPr>
        <p:spPr/>
        <p:txBody>
          <a:bodyPr/>
          <a:lstStyle/>
          <a:p>
            <a:fld id="{EA322626-F1E9-D04A-9273-37353C2F8F67}" type="slidenum">
              <a:rPr lang="en-US" smtClean="0"/>
              <a:t>1</a:t>
            </a:fld>
            <a:endParaRPr lang="en-US"/>
          </a:p>
        </p:txBody>
      </p:sp>
    </p:spTree>
    <p:extLst>
      <p:ext uri="{BB962C8B-B14F-4D97-AF65-F5344CB8AC3E}">
        <p14:creationId xmlns:p14="http://schemas.microsoft.com/office/powerpoint/2010/main" val="41729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4321"/>
            <a:ext cx="3057144" cy="1956816"/>
          </a:xfrm>
        </p:spPr>
        <p:txBody>
          <a:bodyPr/>
          <a:lstStyle/>
          <a:p>
            <a:pPr marL="0" indent="0">
              <a:buNone/>
            </a:pPr>
            <a:r>
              <a:rPr lang="en-US" dirty="0" smtClean="0"/>
              <a:t>Check all your taped edges.</a:t>
            </a:r>
          </a:p>
          <a:p>
            <a:pPr marL="0" indent="0">
              <a:buNone/>
            </a:pPr>
            <a:r>
              <a:rPr lang="en-US" dirty="0" smtClean="0"/>
              <a:t>The tape should be smooth and flat.</a:t>
            </a:r>
            <a:endParaRPr lang="en-US" dirty="0"/>
          </a:p>
        </p:txBody>
      </p:sp>
      <p:pic>
        <p:nvPicPr>
          <p:cNvPr id="2" name="Content Placeholder 1"/>
          <p:cNvPicPr>
            <a:picLocks noGrp="1" noChangeAspect="1"/>
          </p:cNvPicPr>
          <p:nvPr>
            <p:ph sz="half" idx="2"/>
          </p:nvPr>
        </p:nvPicPr>
        <p:blipFill>
          <a:blip r:embed="rId2"/>
          <a:stretch>
            <a:fillRect/>
          </a:stretch>
        </p:blipFill>
        <p:spPr>
          <a:xfrm>
            <a:off x="838200" y="2522220"/>
            <a:ext cx="4589062" cy="3457955"/>
          </a:xfrm>
          <a:prstGeom prst="rect">
            <a:avLst/>
          </a:prstGeom>
        </p:spPr>
      </p:pic>
      <p:pic>
        <p:nvPicPr>
          <p:cNvPr id="5" name="Picture 4"/>
          <p:cNvPicPr>
            <a:picLocks noChangeAspect="1"/>
          </p:cNvPicPr>
          <p:nvPr/>
        </p:nvPicPr>
        <p:blipFill>
          <a:blip r:embed="rId3"/>
          <a:stretch>
            <a:fillRect/>
          </a:stretch>
        </p:blipFill>
        <p:spPr>
          <a:xfrm>
            <a:off x="6188202" y="427736"/>
            <a:ext cx="5351526" cy="5332749"/>
          </a:xfrm>
          <a:prstGeom prst="rect">
            <a:avLst/>
          </a:prstGeom>
        </p:spPr>
      </p:pic>
      <p:sp>
        <p:nvSpPr>
          <p:cNvPr id="6" name="Slide Number Placeholder 5"/>
          <p:cNvSpPr>
            <a:spLocks noGrp="1"/>
          </p:cNvSpPr>
          <p:nvPr>
            <p:ph type="sldNum" sz="quarter" idx="12"/>
          </p:nvPr>
        </p:nvSpPr>
        <p:spPr/>
        <p:txBody>
          <a:bodyPr/>
          <a:lstStyle/>
          <a:p>
            <a:fld id="{EA322626-F1E9-D04A-9273-37353C2F8F67}" type="slidenum">
              <a:rPr lang="en-US" smtClean="0"/>
              <a:t>10</a:t>
            </a:fld>
            <a:endParaRPr lang="en-US"/>
          </a:p>
        </p:txBody>
      </p:sp>
    </p:spTree>
    <p:extLst>
      <p:ext uri="{BB962C8B-B14F-4D97-AF65-F5344CB8AC3E}">
        <p14:creationId xmlns:p14="http://schemas.microsoft.com/office/powerpoint/2010/main" val="190749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4321"/>
            <a:ext cx="2636520" cy="3419856"/>
          </a:xfrm>
        </p:spPr>
        <p:txBody>
          <a:bodyPr/>
          <a:lstStyle/>
          <a:p>
            <a:pPr marL="0" indent="0">
              <a:buNone/>
            </a:pPr>
            <a:r>
              <a:rPr lang="en-US" dirty="0" smtClean="0"/>
              <a:t>Apply a base coat of white or black paint </a:t>
            </a:r>
            <a:r>
              <a:rPr lang="en-US" smtClean="0"/>
              <a:t>to your base.</a:t>
            </a:r>
            <a:endParaRPr lang="en-US"/>
          </a:p>
        </p:txBody>
      </p:sp>
      <p:pic>
        <p:nvPicPr>
          <p:cNvPr id="2" name="Content Placeholder 1"/>
          <p:cNvPicPr>
            <a:picLocks noGrp="1" noChangeAspect="1"/>
          </p:cNvPicPr>
          <p:nvPr>
            <p:ph sz="half" idx="2"/>
          </p:nvPr>
        </p:nvPicPr>
        <p:blipFill>
          <a:blip r:embed="rId3"/>
          <a:stretch>
            <a:fillRect/>
          </a:stretch>
        </p:blipFill>
        <p:spPr>
          <a:xfrm>
            <a:off x="4898644" y="439673"/>
            <a:ext cx="5799836" cy="5860673"/>
          </a:xfrm>
          <a:prstGeom prst="rect">
            <a:avLst/>
          </a:prstGeom>
        </p:spPr>
      </p:pic>
      <p:sp>
        <p:nvSpPr>
          <p:cNvPr id="5" name="Slide Number Placeholder 4"/>
          <p:cNvSpPr>
            <a:spLocks noGrp="1"/>
          </p:cNvSpPr>
          <p:nvPr>
            <p:ph type="sldNum" sz="quarter" idx="12"/>
          </p:nvPr>
        </p:nvSpPr>
        <p:spPr/>
        <p:txBody>
          <a:bodyPr/>
          <a:lstStyle/>
          <a:p>
            <a:fld id="{EA322626-F1E9-D04A-9273-37353C2F8F67}" type="slidenum">
              <a:rPr lang="en-US" smtClean="0"/>
              <a:t>11</a:t>
            </a:fld>
            <a:endParaRPr lang="en-US"/>
          </a:p>
        </p:txBody>
      </p:sp>
    </p:spTree>
    <p:extLst>
      <p:ext uri="{BB962C8B-B14F-4D97-AF65-F5344CB8AC3E}">
        <p14:creationId xmlns:p14="http://schemas.microsoft.com/office/powerpoint/2010/main" val="13445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4320"/>
            <a:ext cx="2526792" cy="5902643"/>
          </a:xfrm>
        </p:spPr>
        <p:txBody>
          <a:bodyPr/>
          <a:lstStyle/>
          <a:p>
            <a:pPr marL="0" indent="0">
              <a:buNone/>
            </a:pPr>
            <a:r>
              <a:rPr lang="en-US" dirty="0" smtClean="0"/>
              <a:t>Cut out your paper templates and glue them down onto a sheet of card stock.</a:t>
            </a:r>
          </a:p>
          <a:p>
            <a:pPr marL="0" indent="0">
              <a:buNone/>
            </a:pPr>
            <a:r>
              <a:rPr lang="en-US" dirty="0" smtClean="0"/>
              <a:t>Cut along the solid lines around each of your 12 pentagons.</a:t>
            </a:r>
            <a:endParaRPr lang="en-US" dirty="0"/>
          </a:p>
        </p:txBody>
      </p:sp>
      <p:pic>
        <p:nvPicPr>
          <p:cNvPr id="5" name="Content Placeholder 4"/>
          <p:cNvPicPr>
            <a:picLocks noGrp="1" noChangeAspect="1"/>
          </p:cNvPicPr>
          <p:nvPr>
            <p:ph sz="half" idx="2"/>
          </p:nvPr>
        </p:nvPicPr>
        <p:blipFill>
          <a:blip r:embed="rId2"/>
          <a:stretch>
            <a:fillRect/>
          </a:stretch>
        </p:blipFill>
        <p:spPr>
          <a:xfrm>
            <a:off x="3703574" y="558640"/>
            <a:ext cx="7506970" cy="5492905"/>
          </a:xfrm>
          <a:prstGeom prst="rect">
            <a:avLst/>
          </a:prstGeom>
        </p:spPr>
      </p:pic>
      <p:sp>
        <p:nvSpPr>
          <p:cNvPr id="6" name="Slide Number Placeholder 5"/>
          <p:cNvSpPr>
            <a:spLocks noGrp="1"/>
          </p:cNvSpPr>
          <p:nvPr>
            <p:ph type="sldNum" sz="quarter" idx="12"/>
          </p:nvPr>
        </p:nvSpPr>
        <p:spPr/>
        <p:txBody>
          <a:bodyPr/>
          <a:lstStyle/>
          <a:p>
            <a:fld id="{EA322626-F1E9-D04A-9273-37353C2F8F67}" type="slidenum">
              <a:rPr lang="en-US" smtClean="0"/>
              <a:t>2</a:t>
            </a:fld>
            <a:endParaRPr lang="en-US"/>
          </a:p>
        </p:txBody>
      </p:sp>
    </p:spTree>
    <p:extLst>
      <p:ext uri="{BB962C8B-B14F-4D97-AF65-F5344CB8AC3E}">
        <p14:creationId xmlns:p14="http://schemas.microsoft.com/office/powerpoint/2010/main" val="4504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832" y="274319"/>
            <a:ext cx="4136136" cy="5961889"/>
          </a:xfrm>
        </p:spPr>
        <p:txBody>
          <a:bodyPr>
            <a:noAutofit/>
          </a:bodyPr>
          <a:lstStyle/>
          <a:p>
            <a:pPr marL="0" indent="0">
              <a:buNone/>
            </a:pPr>
            <a:r>
              <a:rPr lang="en-US" dirty="0" smtClean="0"/>
              <a:t>You will need to score along the dotted lines of your template so that you can bend the cardstock. This can be done on either side.  The example shown here was done on the side that did not have the paper template showing.</a:t>
            </a:r>
          </a:p>
          <a:p>
            <a:pPr marL="0" indent="0">
              <a:buNone/>
            </a:pPr>
            <a:r>
              <a:rPr lang="en-US" dirty="0" smtClean="0"/>
              <a:t>This is done by using a metal edge along the line you will score, cutting with your knife but not cutting all the way through the cardstock.</a:t>
            </a:r>
            <a:endParaRPr lang="en-US" dirty="0"/>
          </a:p>
        </p:txBody>
      </p:sp>
      <p:pic>
        <p:nvPicPr>
          <p:cNvPr id="2" name="Content Placeholder 1"/>
          <p:cNvPicPr>
            <a:picLocks noGrp="1" noChangeAspect="1"/>
          </p:cNvPicPr>
          <p:nvPr>
            <p:ph sz="half" idx="2"/>
          </p:nvPr>
        </p:nvPicPr>
        <p:blipFill>
          <a:blip r:embed="rId2"/>
          <a:stretch>
            <a:fillRect/>
          </a:stretch>
        </p:blipFill>
        <p:spPr>
          <a:xfrm>
            <a:off x="5248656" y="274319"/>
            <a:ext cx="4293330" cy="2673530"/>
          </a:xfrm>
          <a:prstGeom prst="rect">
            <a:avLst/>
          </a:prstGeom>
        </p:spPr>
      </p:pic>
      <p:pic>
        <p:nvPicPr>
          <p:cNvPr id="5" name="Picture 4"/>
          <p:cNvPicPr>
            <a:picLocks noChangeAspect="1"/>
          </p:cNvPicPr>
          <p:nvPr/>
        </p:nvPicPr>
        <p:blipFill>
          <a:blip r:embed="rId3"/>
          <a:stretch>
            <a:fillRect/>
          </a:stretch>
        </p:blipFill>
        <p:spPr>
          <a:xfrm>
            <a:off x="4651248" y="3255263"/>
            <a:ext cx="3657600" cy="3238500"/>
          </a:xfrm>
          <a:prstGeom prst="rect">
            <a:avLst/>
          </a:prstGeom>
        </p:spPr>
      </p:pic>
      <p:sp>
        <p:nvSpPr>
          <p:cNvPr id="6" name="TextBox 5"/>
          <p:cNvSpPr txBox="1"/>
          <p:nvPr/>
        </p:nvSpPr>
        <p:spPr>
          <a:xfrm>
            <a:off x="8650224" y="3438144"/>
            <a:ext cx="2980944" cy="1815882"/>
          </a:xfrm>
          <a:prstGeom prst="rect">
            <a:avLst/>
          </a:prstGeom>
          <a:noFill/>
        </p:spPr>
        <p:txBody>
          <a:bodyPr wrap="square" rtlCol="0">
            <a:spAutoFit/>
          </a:bodyPr>
          <a:lstStyle/>
          <a:p>
            <a:r>
              <a:rPr lang="en-US" sz="2800" dirty="0" smtClean="0"/>
              <a:t>Scored edges should bend giving you sharp edge sides.</a:t>
            </a:r>
            <a:endParaRPr lang="en-US" sz="2800" dirty="0"/>
          </a:p>
        </p:txBody>
      </p:sp>
      <p:sp>
        <p:nvSpPr>
          <p:cNvPr id="7" name="Slide Number Placeholder 6"/>
          <p:cNvSpPr>
            <a:spLocks noGrp="1"/>
          </p:cNvSpPr>
          <p:nvPr>
            <p:ph type="sldNum" sz="quarter" idx="12"/>
          </p:nvPr>
        </p:nvSpPr>
        <p:spPr/>
        <p:txBody>
          <a:bodyPr/>
          <a:lstStyle/>
          <a:p>
            <a:fld id="{EA322626-F1E9-D04A-9273-37353C2F8F67}" type="slidenum">
              <a:rPr lang="en-US" smtClean="0"/>
              <a:t>3</a:t>
            </a:fld>
            <a:endParaRPr lang="en-US"/>
          </a:p>
        </p:txBody>
      </p:sp>
    </p:spTree>
    <p:extLst>
      <p:ext uri="{BB962C8B-B14F-4D97-AF65-F5344CB8AC3E}">
        <p14:creationId xmlns:p14="http://schemas.microsoft.com/office/powerpoint/2010/main" val="184488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2712" y="626365"/>
            <a:ext cx="2727960" cy="2866644"/>
          </a:xfrm>
        </p:spPr>
        <p:txBody>
          <a:bodyPr/>
          <a:lstStyle/>
          <a:p>
            <a:pPr marL="0" indent="0">
              <a:buNone/>
            </a:pPr>
            <a:r>
              <a:rPr lang="en-US" smtClean="0"/>
              <a:t>Gather </a:t>
            </a:r>
            <a:r>
              <a:rPr lang="en-US" dirty="0" smtClean="0"/>
              <a:t>up the other supplies that will be used for your project.</a:t>
            </a:r>
          </a:p>
        </p:txBody>
      </p:sp>
      <p:pic>
        <p:nvPicPr>
          <p:cNvPr id="2" name="Picture 1"/>
          <p:cNvPicPr>
            <a:picLocks noChangeAspect="1"/>
          </p:cNvPicPr>
          <p:nvPr/>
        </p:nvPicPr>
        <p:blipFill>
          <a:blip r:embed="rId2"/>
          <a:stretch>
            <a:fillRect/>
          </a:stretch>
        </p:blipFill>
        <p:spPr>
          <a:xfrm>
            <a:off x="3551936" y="626364"/>
            <a:ext cx="8184896" cy="4604004"/>
          </a:xfrm>
          <a:prstGeom prst="rect">
            <a:avLst/>
          </a:prstGeom>
        </p:spPr>
      </p:pic>
      <p:sp>
        <p:nvSpPr>
          <p:cNvPr id="5" name="Slide Number Placeholder 4"/>
          <p:cNvSpPr>
            <a:spLocks noGrp="1"/>
          </p:cNvSpPr>
          <p:nvPr>
            <p:ph type="sldNum" sz="quarter" idx="12"/>
          </p:nvPr>
        </p:nvSpPr>
        <p:spPr/>
        <p:txBody>
          <a:bodyPr/>
          <a:lstStyle/>
          <a:p>
            <a:fld id="{EA322626-F1E9-D04A-9273-37353C2F8F67}" type="slidenum">
              <a:rPr lang="en-US" smtClean="0"/>
              <a:t>4</a:t>
            </a:fld>
            <a:endParaRPr lang="en-US"/>
          </a:p>
        </p:txBody>
      </p:sp>
    </p:spTree>
    <p:extLst>
      <p:ext uri="{BB962C8B-B14F-4D97-AF65-F5344CB8AC3E}">
        <p14:creationId xmlns:p14="http://schemas.microsoft.com/office/powerpoint/2010/main" val="198728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4320"/>
            <a:ext cx="2947416" cy="5902643"/>
          </a:xfrm>
        </p:spPr>
        <p:txBody>
          <a:bodyPr/>
          <a:lstStyle/>
          <a:p>
            <a:pPr marL="0" indent="0">
              <a:buNone/>
            </a:pPr>
            <a:endParaRPr lang="en-US" dirty="0" smtClean="0"/>
          </a:p>
          <a:p>
            <a:pPr marL="0" indent="0">
              <a:buNone/>
            </a:pPr>
            <a:r>
              <a:rPr lang="en-US" dirty="0" smtClean="0"/>
              <a:t>If you are planning on having holes in your project or cut out areas you will need to do that before assembling your sculpture base.</a:t>
            </a:r>
          </a:p>
          <a:p>
            <a:pPr marL="0" indent="0">
              <a:buNone/>
            </a:pPr>
            <a:endParaRPr lang="en-US" dirty="0"/>
          </a:p>
        </p:txBody>
      </p:sp>
      <p:pic>
        <p:nvPicPr>
          <p:cNvPr id="2" name="Content Placeholder 1"/>
          <p:cNvPicPr>
            <a:picLocks noGrp="1" noChangeAspect="1"/>
          </p:cNvPicPr>
          <p:nvPr>
            <p:ph sz="half" idx="2"/>
          </p:nvPr>
        </p:nvPicPr>
        <p:blipFill>
          <a:blip r:embed="rId2"/>
          <a:stretch>
            <a:fillRect/>
          </a:stretch>
        </p:blipFill>
        <p:spPr>
          <a:xfrm>
            <a:off x="4447031" y="533240"/>
            <a:ext cx="7126325" cy="5245767"/>
          </a:xfrm>
          <a:prstGeom prst="rect">
            <a:avLst/>
          </a:prstGeom>
        </p:spPr>
      </p:pic>
      <p:sp>
        <p:nvSpPr>
          <p:cNvPr id="5" name="Slide Number Placeholder 4"/>
          <p:cNvSpPr>
            <a:spLocks noGrp="1"/>
          </p:cNvSpPr>
          <p:nvPr>
            <p:ph type="sldNum" sz="quarter" idx="12"/>
          </p:nvPr>
        </p:nvSpPr>
        <p:spPr/>
        <p:txBody>
          <a:bodyPr/>
          <a:lstStyle/>
          <a:p>
            <a:fld id="{EA322626-F1E9-D04A-9273-37353C2F8F67}" type="slidenum">
              <a:rPr lang="en-US" smtClean="0"/>
              <a:t>5</a:t>
            </a:fld>
            <a:endParaRPr lang="en-US"/>
          </a:p>
        </p:txBody>
      </p:sp>
    </p:spTree>
    <p:extLst>
      <p:ext uri="{BB962C8B-B14F-4D97-AF65-F5344CB8AC3E}">
        <p14:creationId xmlns:p14="http://schemas.microsoft.com/office/powerpoint/2010/main" val="85394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stretch>
            <a:fillRect/>
          </a:stretch>
        </p:blipFill>
        <p:spPr>
          <a:xfrm>
            <a:off x="4306824" y="173989"/>
            <a:ext cx="4288536" cy="3082385"/>
          </a:xfrm>
          <a:prstGeom prst="rect">
            <a:avLst/>
          </a:prstGeom>
        </p:spPr>
      </p:pic>
      <p:pic>
        <p:nvPicPr>
          <p:cNvPr id="5" name="Content Placeholder 4"/>
          <p:cNvPicPr>
            <a:picLocks noGrp="1" noChangeAspect="1"/>
          </p:cNvPicPr>
          <p:nvPr>
            <p:ph sz="half" idx="2"/>
          </p:nvPr>
        </p:nvPicPr>
        <p:blipFill>
          <a:blip r:embed="rId3"/>
          <a:stretch>
            <a:fillRect/>
          </a:stretch>
        </p:blipFill>
        <p:spPr>
          <a:xfrm>
            <a:off x="5997188" y="3410458"/>
            <a:ext cx="5196343" cy="2935478"/>
          </a:xfrm>
          <a:prstGeom prst="rect">
            <a:avLst/>
          </a:prstGeom>
        </p:spPr>
      </p:pic>
      <p:sp>
        <p:nvSpPr>
          <p:cNvPr id="6" name="TextBox 5"/>
          <p:cNvSpPr txBox="1"/>
          <p:nvPr/>
        </p:nvSpPr>
        <p:spPr>
          <a:xfrm>
            <a:off x="438912" y="409636"/>
            <a:ext cx="3218688" cy="6001643"/>
          </a:xfrm>
          <a:prstGeom prst="rect">
            <a:avLst/>
          </a:prstGeom>
          <a:noFill/>
        </p:spPr>
        <p:txBody>
          <a:bodyPr wrap="square" rtlCol="0">
            <a:spAutoFit/>
          </a:bodyPr>
          <a:lstStyle/>
          <a:p>
            <a:pPr marL="457200" indent="-457200">
              <a:buFont typeface="Arial" charset="0"/>
              <a:buChar char="•"/>
            </a:pPr>
            <a:r>
              <a:rPr lang="en-US" sz="3200" dirty="0" smtClean="0"/>
              <a:t>Cut off one of your tabs on one of the pentagons. </a:t>
            </a:r>
            <a:endParaRPr lang="en-US" sz="3200" dirty="0"/>
          </a:p>
          <a:p>
            <a:pPr marL="457200" indent="-457200">
              <a:buFont typeface="Arial" charset="0"/>
              <a:buChar char="•"/>
            </a:pPr>
            <a:r>
              <a:rPr lang="en-US" sz="3200" dirty="0" smtClean="0"/>
              <a:t>Apply glue to a tab of the second pentagon.</a:t>
            </a:r>
          </a:p>
          <a:p>
            <a:pPr marL="457200" indent="-457200">
              <a:buFont typeface="Arial" charset="0"/>
              <a:buChar char="•"/>
            </a:pPr>
            <a:r>
              <a:rPr lang="en-US" sz="3200" dirty="0" smtClean="0"/>
              <a:t>Use tape to hold the pieces together from both sides.</a:t>
            </a:r>
            <a:endParaRPr lang="en-US" sz="3200" dirty="0"/>
          </a:p>
        </p:txBody>
      </p:sp>
      <p:sp>
        <p:nvSpPr>
          <p:cNvPr id="7" name="Slide Number Placeholder 6"/>
          <p:cNvSpPr>
            <a:spLocks noGrp="1"/>
          </p:cNvSpPr>
          <p:nvPr>
            <p:ph type="sldNum" sz="quarter" idx="12"/>
          </p:nvPr>
        </p:nvSpPr>
        <p:spPr/>
        <p:txBody>
          <a:bodyPr/>
          <a:lstStyle/>
          <a:p>
            <a:fld id="{EA322626-F1E9-D04A-9273-37353C2F8F67}" type="slidenum">
              <a:rPr lang="en-US" smtClean="0"/>
              <a:t>6</a:t>
            </a:fld>
            <a:endParaRPr lang="en-US"/>
          </a:p>
        </p:txBody>
      </p:sp>
    </p:spTree>
    <p:extLst>
      <p:ext uri="{BB962C8B-B14F-4D97-AF65-F5344CB8AC3E}">
        <p14:creationId xmlns:p14="http://schemas.microsoft.com/office/powerpoint/2010/main" val="202619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4320"/>
            <a:ext cx="3971544" cy="5902643"/>
          </a:xfrm>
        </p:spPr>
        <p:txBody>
          <a:bodyPr/>
          <a:lstStyle/>
          <a:p>
            <a:pPr marL="0" indent="0">
              <a:buNone/>
            </a:pPr>
            <a:r>
              <a:rPr lang="en-US" dirty="0" smtClean="0"/>
              <a:t>Continue this process of joining pieces together, removing tabs as needed.</a:t>
            </a:r>
            <a:endParaRPr lang="en-US" dirty="0"/>
          </a:p>
        </p:txBody>
      </p:sp>
      <p:pic>
        <p:nvPicPr>
          <p:cNvPr id="2" name="Picture 1"/>
          <p:cNvPicPr>
            <a:picLocks noChangeAspect="1"/>
          </p:cNvPicPr>
          <p:nvPr/>
        </p:nvPicPr>
        <p:blipFill>
          <a:blip r:embed="rId2"/>
          <a:stretch>
            <a:fillRect/>
          </a:stretch>
        </p:blipFill>
        <p:spPr>
          <a:xfrm>
            <a:off x="838200" y="1755558"/>
            <a:ext cx="2398776" cy="2940166"/>
          </a:xfrm>
          <a:prstGeom prst="rect">
            <a:avLst/>
          </a:prstGeom>
        </p:spPr>
      </p:pic>
      <p:pic>
        <p:nvPicPr>
          <p:cNvPr id="5" name="Picture 4"/>
          <p:cNvPicPr>
            <a:picLocks noChangeAspect="1"/>
          </p:cNvPicPr>
          <p:nvPr/>
        </p:nvPicPr>
        <p:blipFill>
          <a:blip r:embed="rId3"/>
          <a:stretch>
            <a:fillRect/>
          </a:stretch>
        </p:blipFill>
        <p:spPr>
          <a:xfrm>
            <a:off x="5071872" y="465890"/>
            <a:ext cx="4565904" cy="2579335"/>
          </a:xfrm>
          <a:prstGeom prst="rect">
            <a:avLst/>
          </a:prstGeom>
        </p:spPr>
      </p:pic>
      <p:pic>
        <p:nvPicPr>
          <p:cNvPr id="6" name="Picture 5"/>
          <p:cNvPicPr>
            <a:picLocks noChangeAspect="1"/>
          </p:cNvPicPr>
          <p:nvPr/>
        </p:nvPicPr>
        <p:blipFill>
          <a:blip r:embed="rId4"/>
          <a:stretch>
            <a:fillRect/>
          </a:stretch>
        </p:blipFill>
        <p:spPr>
          <a:xfrm>
            <a:off x="7178802" y="3484355"/>
            <a:ext cx="4360926" cy="2422737"/>
          </a:xfrm>
          <a:prstGeom prst="rect">
            <a:avLst/>
          </a:prstGeom>
        </p:spPr>
      </p:pic>
      <p:sp>
        <p:nvSpPr>
          <p:cNvPr id="7" name="TextBox 6"/>
          <p:cNvSpPr txBox="1"/>
          <p:nvPr/>
        </p:nvSpPr>
        <p:spPr>
          <a:xfrm>
            <a:off x="3424113" y="3822192"/>
            <a:ext cx="3122991" cy="954107"/>
          </a:xfrm>
          <a:prstGeom prst="rect">
            <a:avLst/>
          </a:prstGeom>
          <a:noFill/>
        </p:spPr>
        <p:txBody>
          <a:bodyPr wrap="square" rtlCol="0">
            <a:spAutoFit/>
          </a:bodyPr>
          <a:lstStyle/>
          <a:p>
            <a:r>
              <a:rPr lang="en-US" sz="2800" dirty="0" smtClean="0"/>
              <a:t>Smooth the tape edges as you go.</a:t>
            </a:r>
            <a:endParaRPr lang="en-US" sz="2800" dirty="0"/>
          </a:p>
        </p:txBody>
      </p:sp>
      <p:sp>
        <p:nvSpPr>
          <p:cNvPr id="8" name="Slide Number Placeholder 7"/>
          <p:cNvSpPr>
            <a:spLocks noGrp="1"/>
          </p:cNvSpPr>
          <p:nvPr>
            <p:ph type="sldNum" sz="quarter" idx="12"/>
          </p:nvPr>
        </p:nvSpPr>
        <p:spPr/>
        <p:txBody>
          <a:bodyPr/>
          <a:lstStyle/>
          <a:p>
            <a:fld id="{EA322626-F1E9-D04A-9273-37353C2F8F67}" type="slidenum">
              <a:rPr lang="en-US" smtClean="0"/>
              <a:t>7</a:t>
            </a:fld>
            <a:endParaRPr lang="en-US"/>
          </a:p>
        </p:txBody>
      </p:sp>
    </p:spTree>
    <p:extLst>
      <p:ext uri="{BB962C8B-B14F-4D97-AF65-F5344CB8AC3E}">
        <p14:creationId xmlns:p14="http://schemas.microsoft.com/office/powerpoint/2010/main" val="164709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stretch>
            <a:fillRect/>
          </a:stretch>
        </p:blipFill>
        <p:spPr>
          <a:xfrm>
            <a:off x="4154932" y="374226"/>
            <a:ext cx="5062220" cy="2814311"/>
          </a:xfrm>
          <a:prstGeom prst="rect">
            <a:avLst/>
          </a:prstGeom>
        </p:spPr>
      </p:pic>
      <p:sp>
        <p:nvSpPr>
          <p:cNvPr id="4" name="Content Placeholder 3"/>
          <p:cNvSpPr>
            <a:spLocks noGrp="1"/>
          </p:cNvSpPr>
          <p:nvPr>
            <p:ph sz="half" idx="2"/>
          </p:nvPr>
        </p:nvSpPr>
        <p:spPr>
          <a:xfrm>
            <a:off x="348107" y="374226"/>
            <a:ext cx="2544953" cy="5902643"/>
          </a:xfrm>
        </p:spPr>
        <p:txBody>
          <a:bodyPr/>
          <a:lstStyle/>
          <a:p>
            <a:pPr marL="0" indent="0">
              <a:buNone/>
            </a:pPr>
            <a:r>
              <a:rPr lang="en-US" dirty="0" smtClean="0"/>
              <a:t>6 pentagons will create half you your </a:t>
            </a:r>
            <a:r>
              <a:rPr lang="en-US" smtClean="0"/>
              <a:t>sculpture base.</a:t>
            </a:r>
            <a:endParaRPr lang="en-US"/>
          </a:p>
        </p:txBody>
      </p:sp>
      <p:pic>
        <p:nvPicPr>
          <p:cNvPr id="5" name="Picture 4"/>
          <p:cNvPicPr>
            <a:picLocks noChangeAspect="1"/>
          </p:cNvPicPr>
          <p:nvPr/>
        </p:nvPicPr>
        <p:blipFill>
          <a:blip r:embed="rId3"/>
          <a:stretch>
            <a:fillRect/>
          </a:stretch>
        </p:blipFill>
        <p:spPr>
          <a:xfrm>
            <a:off x="7837615" y="2802398"/>
            <a:ext cx="3574097" cy="3474471"/>
          </a:xfrm>
          <a:prstGeom prst="rect">
            <a:avLst/>
          </a:prstGeom>
        </p:spPr>
      </p:pic>
      <p:pic>
        <p:nvPicPr>
          <p:cNvPr id="6" name="Picture 5"/>
          <p:cNvPicPr>
            <a:picLocks noChangeAspect="1"/>
          </p:cNvPicPr>
          <p:nvPr/>
        </p:nvPicPr>
        <p:blipFill>
          <a:blip r:embed="rId4"/>
          <a:stretch>
            <a:fillRect/>
          </a:stretch>
        </p:blipFill>
        <p:spPr>
          <a:xfrm>
            <a:off x="749808" y="2612315"/>
            <a:ext cx="3913632" cy="3804920"/>
          </a:xfrm>
          <a:prstGeom prst="rect">
            <a:avLst/>
          </a:prstGeom>
        </p:spPr>
      </p:pic>
      <p:sp>
        <p:nvSpPr>
          <p:cNvPr id="7" name="TextBox 6"/>
          <p:cNvSpPr txBox="1"/>
          <p:nvPr/>
        </p:nvSpPr>
        <p:spPr>
          <a:xfrm>
            <a:off x="4974336" y="3493008"/>
            <a:ext cx="2633472" cy="2246769"/>
          </a:xfrm>
          <a:prstGeom prst="rect">
            <a:avLst/>
          </a:prstGeom>
          <a:noFill/>
        </p:spPr>
        <p:txBody>
          <a:bodyPr wrap="square" rtlCol="0">
            <a:spAutoFit/>
          </a:bodyPr>
          <a:lstStyle/>
          <a:p>
            <a:r>
              <a:rPr lang="en-US" sz="2800" dirty="0" smtClean="0"/>
              <a:t>Use plenty of glue on the inside to help keep the base strong.</a:t>
            </a:r>
            <a:endParaRPr lang="en-US" sz="2800" dirty="0"/>
          </a:p>
        </p:txBody>
      </p:sp>
      <p:sp>
        <p:nvSpPr>
          <p:cNvPr id="10" name="Right Arrow 9"/>
          <p:cNvSpPr/>
          <p:nvPr/>
        </p:nvSpPr>
        <p:spPr>
          <a:xfrm>
            <a:off x="6400800" y="5358384"/>
            <a:ext cx="1436815" cy="25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EA322626-F1E9-D04A-9273-37353C2F8F67}" type="slidenum">
              <a:rPr lang="en-US" smtClean="0"/>
              <a:t>8</a:t>
            </a:fld>
            <a:endParaRPr lang="en-US"/>
          </a:p>
        </p:txBody>
      </p:sp>
    </p:spTree>
    <p:extLst>
      <p:ext uri="{BB962C8B-B14F-4D97-AF65-F5344CB8AC3E}">
        <p14:creationId xmlns:p14="http://schemas.microsoft.com/office/powerpoint/2010/main" val="22330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4320"/>
            <a:ext cx="3093720" cy="5902643"/>
          </a:xfrm>
        </p:spPr>
        <p:txBody>
          <a:bodyPr/>
          <a:lstStyle/>
          <a:p>
            <a:pPr marL="0" indent="0">
              <a:buNone/>
            </a:pPr>
            <a:r>
              <a:rPr lang="en-US" dirty="0" smtClean="0"/>
              <a:t>Before you put on side 12 add a string that can be used to hang your sculpture (add a tag with your name).  </a:t>
            </a:r>
          </a:p>
          <a:p>
            <a:pPr marL="0" indent="0">
              <a:buNone/>
            </a:pPr>
            <a:r>
              <a:rPr lang="en-US" dirty="0" smtClean="0"/>
              <a:t>Note: At this point the last piece will not need 4 of the tabs.</a:t>
            </a:r>
            <a:endParaRPr lang="en-US" dirty="0"/>
          </a:p>
        </p:txBody>
      </p:sp>
      <p:pic>
        <p:nvPicPr>
          <p:cNvPr id="2" name="Picture 1"/>
          <p:cNvPicPr>
            <a:picLocks noChangeAspect="1"/>
          </p:cNvPicPr>
          <p:nvPr/>
        </p:nvPicPr>
        <p:blipFill>
          <a:blip r:embed="rId2"/>
          <a:stretch>
            <a:fillRect/>
          </a:stretch>
        </p:blipFill>
        <p:spPr>
          <a:xfrm>
            <a:off x="4950206" y="274319"/>
            <a:ext cx="5547106" cy="6165599"/>
          </a:xfrm>
          <a:prstGeom prst="rect">
            <a:avLst/>
          </a:prstGeom>
        </p:spPr>
      </p:pic>
      <p:sp>
        <p:nvSpPr>
          <p:cNvPr id="5" name="Slide Number Placeholder 4"/>
          <p:cNvSpPr>
            <a:spLocks noGrp="1"/>
          </p:cNvSpPr>
          <p:nvPr>
            <p:ph type="sldNum" sz="quarter" idx="12"/>
          </p:nvPr>
        </p:nvSpPr>
        <p:spPr/>
        <p:txBody>
          <a:bodyPr/>
          <a:lstStyle/>
          <a:p>
            <a:fld id="{EA322626-F1E9-D04A-9273-37353C2F8F67}" type="slidenum">
              <a:rPr lang="en-US" smtClean="0"/>
              <a:t>9</a:t>
            </a:fld>
            <a:endParaRPr lang="en-US"/>
          </a:p>
        </p:txBody>
      </p:sp>
    </p:spTree>
    <p:extLst>
      <p:ext uri="{BB962C8B-B14F-4D97-AF65-F5344CB8AC3E}">
        <p14:creationId xmlns:p14="http://schemas.microsoft.com/office/powerpoint/2010/main" val="1805821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313</Words>
  <Application>Microsoft Macintosh PowerPoint</Application>
  <PresentationFormat>Widescreen</PresentationFormat>
  <Paragraphs>34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Arial</vt:lpstr>
      <vt:lpstr>Office Theme</vt:lpstr>
      <vt:lpstr>Dodecahedron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Doedecahedron</dc:title>
  <dc:creator>Microsoft Office User</dc:creator>
  <cp:lastModifiedBy>Microsoft Office User</cp:lastModifiedBy>
  <cp:revision>6</cp:revision>
  <dcterms:created xsi:type="dcterms:W3CDTF">2021-03-14T20:52:23Z</dcterms:created>
  <dcterms:modified xsi:type="dcterms:W3CDTF">2021-03-15T00:30:22Z</dcterms:modified>
</cp:coreProperties>
</file>