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318"/>
    <p:restoredTop sz="95545"/>
  </p:normalViewPr>
  <p:slideViewPr>
    <p:cSldViewPr snapToGrid="0" snapToObjects="1">
      <p:cViewPr varScale="1">
        <p:scale>
          <a:sx n="70" d="100"/>
          <a:sy n="70" d="100"/>
        </p:scale>
        <p:origin x="208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22293-159C-0840-BB54-CF5C12919A14}" type="datetimeFigureOut">
              <a:rPr lang="en-US" smtClean="0"/>
              <a:t>3/15/21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17E13-BD9F-FD4C-A6DE-1EC6DB973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34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17E13-BD9F-FD4C-A6DE-1EC6DB9737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8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52B6-046C-AD45-9378-8B129F895A7E}" type="datetime1">
              <a:rPr lang="en-US" smtClean="0"/>
              <a:t>3/15/21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A71A-E856-8E43-B64A-1D058F0EF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633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F7D5-2B43-2443-954E-74F5855BB25D}" type="datetime1">
              <a:rPr lang="en-US" smtClean="0"/>
              <a:t>3/15/21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A71A-E856-8E43-B64A-1D058F0EF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38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00699-3CDB-5B4B-BAE0-131AC3D89AFB}" type="datetime1">
              <a:rPr lang="en-US" smtClean="0"/>
              <a:t>3/15/21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A71A-E856-8E43-B64A-1D058F0EF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39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640D5-A7CF-D143-B4E4-1F72343D37A4}" type="datetime1">
              <a:rPr lang="en-US" smtClean="0"/>
              <a:t>3/15/21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A71A-E856-8E43-B64A-1D058F0EF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67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65EC-1CB2-F145-9D0C-311AD6C06533}" type="datetime1">
              <a:rPr lang="en-US" smtClean="0"/>
              <a:t>3/15/21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A71A-E856-8E43-B64A-1D058F0EF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7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E1D4-BD4D-5D4C-A9AC-CA7E3FB5A794}" type="datetime1">
              <a:rPr lang="en-US" smtClean="0"/>
              <a:t>3/15/21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A71A-E856-8E43-B64A-1D058F0EF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742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8E7-98A3-9D4A-A076-3190A877EC68}" type="datetime1">
              <a:rPr lang="en-US" smtClean="0"/>
              <a:t>3/15/21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A71A-E856-8E43-B64A-1D058F0EF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91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9B7A0-88BA-6840-B53F-A11DC89E082C}" type="datetime1">
              <a:rPr lang="en-US" smtClean="0"/>
              <a:t>3/15/21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A71A-E856-8E43-B64A-1D058F0EF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87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90238-D586-6E47-AD11-2AE30AEF39D2}" type="datetime1">
              <a:rPr lang="en-US" smtClean="0"/>
              <a:t>3/15/21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A71A-E856-8E43-B64A-1D058F0EF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98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33CC-BDC1-D241-B686-1945CCF7CC67}" type="datetime1">
              <a:rPr lang="en-US" smtClean="0"/>
              <a:t>3/15/21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A71A-E856-8E43-B64A-1D058F0EF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17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D2C3-EF68-8942-9732-17B877F492B0}" type="datetime1">
              <a:rPr lang="en-US" smtClean="0"/>
              <a:t>3/15/21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A71A-E856-8E43-B64A-1D058F0EF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09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9B71D-B011-A64E-9079-C5A4B2DBF87E}" type="datetime1">
              <a:rPr lang="en-US" smtClean="0"/>
              <a:t>3/15/21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BA71A-E856-8E43-B64A-1D058F0EF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92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tiff"/><Relationship Id="rId3" Type="http://schemas.openxmlformats.org/officeDocument/2006/relationships/image" Target="../media/image13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4" Type="http://schemas.openxmlformats.org/officeDocument/2006/relationships/image" Target="../media/image16.tif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tiff"/><Relationship Id="rId3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Dodecahedron sculpture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2021 assembled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A71A-E856-8E43-B64A-1D058F0EF3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069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548641"/>
            <a:ext cx="3112008" cy="60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mtClean="0"/>
              <a:t>Assembly finished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9698" y="661589"/>
            <a:ext cx="4345434" cy="53814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194" y="1499617"/>
            <a:ext cx="3754630" cy="370544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A71A-E856-8E43-B64A-1D058F0EF3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36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72440" y="801497"/>
            <a:ext cx="435559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Artist: Patricia </a:t>
            </a:r>
            <a:r>
              <a:rPr lang="en-US" sz="2400" smtClean="0"/>
              <a:t>Beach, American       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Title : </a:t>
            </a:r>
            <a:r>
              <a:rPr lang="en-US" sz="2400" i="1" dirty="0" smtClean="0"/>
              <a:t>C19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Date: February 2021</a:t>
            </a:r>
          </a:p>
          <a:p>
            <a:pPr marL="0" indent="0">
              <a:buNone/>
            </a:pPr>
            <a:r>
              <a:rPr lang="en-US" sz="2400" dirty="0" smtClean="0"/>
              <a:t>Medium: Cardstock, paper, wire, acrylic paint,</a:t>
            </a:r>
          </a:p>
          <a:p>
            <a:pPr marL="0" indent="0">
              <a:buNone/>
            </a:pPr>
            <a:r>
              <a:rPr lang="en-US" sz="2400" dirty="0" smtClean="0"/>
              <a:t>Size: 14x14x14 inches</a:t>
            </a:r>
            <a:endParaRPr lang="en-US" sz="24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A71A-E856-8E43-B64A-1D058F0EF369}" type="slidenum">
              <a:rPr lang="en-US" smtClean="0"/>
              <a:t>11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624" y="186482"/>
            <a:ext cx="3657600" cy="3962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59252" y="3019670"/>
            <a:ext cx="2511171" cy="32824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1500" y="3206622"/>
            <a:ext cx="35814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16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548641"/>
            <a:ext cx="4629912" cy="219456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Your base is constructed and painted with your base color.</a:t>
            </a:r>
          </a:p>
          <a:p>
            <a:pPr marL="0" indent="0">
              <a:buNone/>
            </a:pPr>
            <a:r>
              <a:rPr lang="en-US" dirty="0" smtClean="0"/>
              <a:t>Now what will you need?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1629" y="2247551"/>
            <a:ext cx="3644900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6658" y="615474"/>
            <a:ext cx="2445985" cy="32641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1138" y="1902953"/>
            <a:ext cx="3202997" cy="395335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A71A-E856-8E43-B64A-1D058F0EF3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37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548641"/>
            <a:ext cx="4629912" cy="219456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For this project a sand additive was added to a peach color chalk paint.</a:t>
            </a:r>
          </a:p>
          <a:p>
            <a:pPr marL="0" indent="0">
              <a:buNone/>
            </a:pPr>
            <a:r>
              <a:rPr lang="en-US" dirty="0" smtClean="0"/>
              <a:t>All twelve sides were painted with this first color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81014" y="711200"/>
            <a:ext cx="4818634" cy="537269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A71A-E856-8E43-B64A-1D058F0EF3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19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548640"/>
            <a:ext cx="4629912" cy="4718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Since the plan was to have three paper stems on all twelve sides an egg carton was used to hold the pieces while they were being painted.</a:t>
            </a:r>
          </a:p>
          <a:p>
            <a:pPr marL="0" indent="0">
              <a:buNone/>
            </a:pPr>
            <a:r>
              <a:rPr lang="en-US" dirty="0" smtClean="0"/>
              <a:t>Note: 40 stems were done to make sure 36 could be used.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52160" y="292608"/>
            <a:ext cx="4736592" cy="631545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A71A-E856-8E43-B64A-1D058F0EF3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03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548641"/>
            <a:ext cx="4629912" cy="219456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color applied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112" y="1257999"/>
            <a:ext cx="5719570" cy="4294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856" y="1257999"/>
            <a:ext cx="3657600" cy="48641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A71A-E856-8E43-B64A-1D058F0EF3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161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548641"/>
            <a:ext cx="4629912" cy="219456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color applied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038" y="566929"/>
            <a:ext cx="4749075" cy="605332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A71A-E856-8E43-B64A-1D058F0EF3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79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548641"/>
            <a:ext cx="2965704" cy="219456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color applied to base and stems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126" y="329184"/>
            <a:ext cx="4776802" cy="630935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A71A-E856-8E43-B64A-1D058F0EF3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06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548641"/>
            <a:ext cx="4629912" cy="219456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5th color applied only to stems.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9914" y="402336"/>
            <a:ext cx="4462878" cy="590702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A71A-E856-8E43-B64A-1D058F0EF36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47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548640"/>
            <a:ext cx="3112008" cy="52486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Assembly started</a:t>
            </a:r>
          </a:p>
          <a:p>
            <a:pPr marL="0" indent="0">
              <a:buNone/>
            </a:pPr>
            <a:r>
              <a:rPr lang="en-US" dirty="0" smtClean="0"/>
              <a:t>Stems added to each side.</a:t>
            </a:r>
          </a:p>
          <a:p>
            <a:pPr marL="0" indent="0">
              <a:buNone/>
            </a:pPr>
            <a:r>
              <a:rPr lang="en-US" dirty="0" smtClean="0"/>
              <a:t>The center of each stem had 5 wires that were bent into the desired direction.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137" y="548640"/>
            <a:ext cx="5036184" cy="590702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A71A-E856-8E43-B64A-1D058F0EF36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39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151</Words>
  <Application>Microsoft Macintosh PowerPoint</Application>
  <PresentationFormat>Widescreen</PresentationFormat>
  <Paragraphs>31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Calibri Light</vt:lpstr>
      <vt:lpstr>Arial</vt:lpstr>
      <vt:lpstr>Office Theme</vt:lpstr>
      <vt:lpstr>Dodecahedron sculpture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Dodecahedron sculpture</dc:title>
  <dc:creator>Microsoft Office User</dc:creator>
  <cp:lastModifiedBy>Microsoft Office User</cp:lastModifiedBy>
  <cp:revision>6</cp:revision>
  <dcterms:created xsi:type="dcterms:W3CDTF">2021-03-15T00:39:06Z</dcterms:created>
  <dcterms:modified xsi:type="dcterms:W3CDTF">2021-03-15T12:38:42Z</dcterms:modified>
</cp:coreProperties>
</file>