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42"/>
    <p:restoredTop sz="95545"/>
  </p:normalViewPr>
  <p:slideViewPr>
    <p:cSldViewPr snapToGrid="0" snapToObjects="1">
      <p:cViewPr varScale="1">
        <p:scale>
          <a:sx n="99" d="100"/>
          <a:sy n="99" d="100"/>
        </p:scale>
        <p:origin x="1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9DB-FF3C-7347-BAEC-54C04668D654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8D2-2C35-3F4C-9A76-33B4E6059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9DB-FF3C-7347-BAEC-54C04668D654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8D2-2C35-3F4C-9A76-33B4E6059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9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9DB-FF3C-7347-BAEC-54C04668D654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8D2-2C35-3F4C-9A76-33B4E6059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9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9DB-FF3C-7347-BAEC-54C04668D654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8D2-2C35-3F4C-9A76-33B4E6059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2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9DB-FF3C-7347-BAEC-54C04668D654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8D2-2C35-3F4C-9A76-33B4E6059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3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9DB-FF3C-7347-BAEC-54C04668D654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8D2-2C35-3F4C-9A76-33B4E6059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1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9DB-FF3C-7347-BAEC-54C04668D654}" type="datetimeFigureOut">
              <a:rPr lang="en-US" smtClean="0"/>
              <a:t>9/19/20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8D2-2C35-3F4C-9A76-33B4E6059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8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9DB-FF3C-7347-BAEC-54C04668D654}" type="datetimeFigureOut">
              <a:rPr lang="en-US" smtClean="0"/>
              <a:t>9/19/20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8D2-2C35-3F4C-9A76-33B4E6059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1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9DB-FF3C-7347-BAEC-54C04668D654}" type="datetimeFigureOut">
              <a:rPr lang="en-US" smtClean="0"/>
              <a:t>9/19/20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8D2-2C35-3F4C-9A76-33B4E6059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2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9DB-FF3C-7347-BAEC-54C04668D654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8D2-2C35-3F4C-9A76-33B4E6059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4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9DB-FF3C-7347-BAEC-54C04668D654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B8D2-2C35-3F4C-9A76-33B4E6059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8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659DB-FF3C-7347-BAEC-54C04668D654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1B8D2-2C35-3F4C-9A76-33B4E6059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4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Layered cut paper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endParaRPr lang="en-US" dirty="0" smtClean="0"/>
          </a:p>
          <a:p>
            <a:r>
              <a:rPr lang="en-US" dirty="0" smtClean="0"/>
              <a:t>Compare &amp; contrast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254000"/>
            <a:ext cx="4802834" cy="2023484"/>
          </a:xfrm>
        </p:spPr>
        <p:txBody>
          <a:bodyPr>
            <a:normAutofit/>
          </a:bodyPr>
          <a:lstStyle/>
          <a:p>
            <a:r>
              <a:rPr lang="en-US" sz="1800" b="0" dirty="0" smtClean="0"/>
              <a:t>Charles Clary, American b.1980</a:t>
            </a:r>
          </a:p>
          <a:p>
            <a:r>
              <a:rPr lang="en-US" sz="1800" b="0" i="1" dirty="0" smtClean="0"/>
              <a:t>Drag</a:t>
            </a:r>
            <a:r>
              <a:rPr lang="en-US" sz="1800" b="0" i="1" dirty="0"/>
              <a:t>-a-Diddle Phrenology Movement #1 </a:t>
            </a:r>
          </a:p>
          <a:p>
            <a:r>
              <a:rPr lang="en-US" sz="1800" b="0" dirty="0" smtClean="0"/>
              <a:t>8</a:t>
            </a:r>
            <a:r>
              <a:rPr lang="en-US" sz="1800" b="0" dirty="0"/>
              <a:t>″ x 10″ x 4″ </a:t>
            </a:r>
            <a:endParaRPr lang="en-US" sz="1800" b="0" dirty="0" smtClean="0"/>
          </a:p>
          <a:p>
            <a:r>
              <a:rPr lang="en-US" sz="1800" b="0" dirty="0" smtClean="0"/>
              <a:t>Acrylic </a:t>
            </a:r>
            <a:r>
              <a:rPr lang="en-US" sz="1800" b="0" dirty="0"/>
              <a:t>and </a:t>
            </a:r>
            <a:r>
              <a:rPr lang="en-US" sz="1800" b="0" dirty="0" err="1"/>
              <a:t>Handcut</a:t>
            </a:r>
            <a:r>
              <a:rPr lang="en-US" sz="1800" b="0" dirty="0"/>
              <a:t> Paper on </a:t>
            </a:r>
            <a:r>
              <a:rPr lang="en-US" sz="1800" b="0" dirty="0" smtClean="0"/>
              <a:t>Panel</a:t>
            </a:r>
            <a:endParaRPr lang="en-US" sz="1800" b="0" dirty="0"/>
          </a:p>
        </p:txBody>
      </p:sp>
      <p:pic>
        <p:nvPicPr>
          <p:cNvPr id="7" name="Content Placeholder 6" descr="CharlesClaryDrag#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00" b="-15200"/>
          <a:stretch>
            <a:fillRect/>
          </a:stretch>
        </p:blipFill>
        <p:spPr>
          <a:xfrm>
            <a:off x="233097" y="2314121"/>
            <a:ext cx="4040188" cy="3951288"/>
          </a:xfrm>
        </p:spPr>
      </p:pic>
      <p:sp>
        <p:nvSpPr>
          <p:cNvPr id="9" name="Down Arrow 8"/>
          <p:cNvSpPr/>
          <p:nvPr/>
        </p:nvSpPr>
        <p:spPr>
          <a:xfrm>
            <a:off x="408752" y="2314121"/>
            <a:ext cx="306564" cy="3867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V="1">
            <a:off x="7875519" y="5021391"/>
            <a:ext cx="306564" cy="3867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6578" y="5021391"/>
            <a:ext cx="4498975" cy="1438147"/>
          </a:xfrm>
        </p:spPr>
        <p:txBody>
          <a:bodyPr>
            <a:normAutofit/>
          </a:bodyPr>
          <a:lstStyle/>
          <a:p>
            <a:r>
              <a:rPr lang="en-US" sz="1800" b="0" dirty="0" smtClean="0"/>
              <a:t>Maud </a:t>
            </a:r>
            <a:r>
              <a:rPr lang="en-US" sz="1800" b="0" dirty="0" err="1" smtClean="0"/>
              <a:t>Vantorus</a:t>
            </a:r>
            <a:r>
              <a:rPr lang="en-US" sz="1800" b="0" dirty="0" smtClean="0"/>
              <a:t>, </a:t>
            </a:r>
            <a:r>
              <a:rPr lang="en-US" sz="1800" b="0" dirty="0"/>
              <a:t>F</a:t>
            </a:r>
            <a:r>
              <a:rPr lang="en-US" sz="1800" b="0" dirty="0" smtClean="0"/>
              <a:t>rench, b.1985 </a:t>
            </a:r>
          </a:p>
          <a:p>
            <a:r>
              <a:rPr lang="en-US" sz="1800" b="0" i="1" dirty="0" smtClean="0"/>
              <a:t>Inca</a:t>
            </a:r>
          </a:p>
          <a:p>
            <a:r>
              <a:rPr lang="en-US" sz="1800" b="0" dirty="0" smtClean="0"/>
              <a:t>20 x 24 in </a:t>
            </a:r>
          </a:p>
          <a:p>
            <a:r>
              <a:rPr lang="en-US" sz="1800" b="0" dirty="0" smtClean="0"/>
              <a:t>Paper</a:t>
            </a:r>
            <a:endParaRPr lang="en-US" sz="1800" b="0" dirty="0"/>
          </a:p>
        </p:txBody>
      </p:sp>
      <p:pic>
        <p:nvPicPr>
          <p:cNvPr id="8" name="Content Placeholder 7" descr="Maud Vantours art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21" b="-23321"/>
          <a:stretch>
            <a:fillRect/>
          </a:stretch>
        </p:blipFill>
        <p:spPr>
          <a:xfrm>
            <a:off x="4470832" y="1170933"/>
            <a:ext cx="4493336" cy="4392739"/>
          </a:xfrm>
        </p:spPr>
      </p:pic>
    </p:spTree>
    <p:extLst>
      <p:ext uri="{BB962C8B-B14F-4D97-AF65-F5344CB8AC3E}">
        <p14:creationId xmlns:p14="http://schemas.microsoft.com/office/powerpoint/2010/main" val="18520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45" y="3304160"/>
            <a:ext cx="8229600" cy="2532593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Describe: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do you see in both of the artworks?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88" y="2736057"/>
            <a:ext cx="4040188" cy="500901"/>
          </a:xfrm>
        </p:spPr>
        <p:txBody>
          <a:bodyPr>
            <a:normAutofit/>
          </a:bodyPr>
          <a:lstStyle/>
          <a:p>
            <a:r>
              <a:rPr lang="en-US" sz="1800" b="0" i="1" smtClean="0"/>
              <a:t>Drag-a-Diddle </a:t>
            </a:r>
            <a:r>
              <a:rPr lang="en-US" sz="1800" b="0" i="1" dirty="0"/>
              <a:t>Phrenology Movement #1 </a:t>
            </a:r>
          </a:p>
        </p:txBody>
      </p:sp>
      <p:pic>
        <p:nvPicPr>
          <p:cNvPr id="7" name="Content Placeholder 6" descr="CharlesClaryDrag#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2" y="136261"/>
            <a:ext cx="3556000" cy="2667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9841" y="2942122"/>
            <a:ext cx="1111831" cy="362039"/>
          </a:xfrm>
        </p:spPr>
        <p:txBody>
          <a:bodyPr>
            <a:normAutofit lnSpcReduction="10000"/>
          </a:bodyPr>
          <a:lstStyle/>
          <a:p>
            <a:r>
              <a:rPr lang="en-US" sz="1800" b="0" i="1" smtClean="0"/>
              <a:t>Inca</a:t>
            </a:r>
            <a:endParaRPr lang="en-US" sz="1800" b="0" i="1" dirty="0" smtClean="0"/>
          </a:p>
        </p:txBody>
      </p:sp>
      <p:pic>
        <p:nvPicPr>
          <p:cNvPr id="8" name="Content Placeholder 7" descr="Maud Vantours art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70" y="122503"/>
            <a:ext cx="4041775" cy="2694516"/>
          </a:xfrm>
        </p:spPr>
      </p:pic>
      <p:sp>
        <p:nvSpPr>
          <p:cNvPr id="12" name="Rectangle 11"/>
          <p:cNvSpPr/>
          <p:nvPr/>
        </p:nvSpPr>
        <p:spPr>
          <a:xfrm>
            <a:off x="1066800" y="5907696"/>
            <a:ext cx="6728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Write complete sentences that give specific details to support your answer using correct art terms.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45" y="3304160"/>
            <a:ext cx="8229600" cy="2532593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Analyze: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Compare/Contrast the types of shapes the artist used.</a:t>
            </a:r>
            <a:br>
              <a:rPr lang="en-US" sz="2800" dirty="0" smtClean="0"/>
            </a:br>
            <a:r>
              <a:rPr lang="en-US" sz="2800" dirty="0" smtClean="0"/>
              <a:t>How did both artist use repetition and proportion?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88" y="2736057"/>
            <a:ext cx="4040188" cy="500901"/>
          </a:xfrm>
        </p:spPr>
        <p:txBody>
          <a:bodyPr>
            <a:normAutofit/>
          </a:bodyPr>
          <a:lstStyle/>
          <a:p>
            <a:r>
              <a:rPr lang="en-US" sz="1800" b="0" i="1" smtClean="0"/>
              <a:t>Drag-a-Diddle </a:t>
            </a:r>
            <a:r>
              <a:rPr lang="en-US" sz="1800" b="0" i="1" dirty="0"/>
              <a:t>Phrenology Movement #1 </a:t>
            </a:r>
          </a:p>
        </p:txBody>
      </p:sp>
      <p:pic>
        <p:nvPicPr>
          <p:cNvPr id="7" name="Content Placeholder 6" descr="CharlesClaryDrag#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2" y="136261"/>
            <a:ext cx="3556000" cy="2667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9841" y="2942122"/>
            <a:ext cx="1111831" cy="362039"/>
          </a:xfrm>
        </p:spPr>
        <p:txBody>
          <a:bodyPr>
            <a:normAutofit lnSpcReduction="10000"/>
          </a:bodyPr>
          <a:lstStyle/>
          <a:p>
            <a:r>
              <a:rPr lang="en-US" sz="1800" b="0" i="1" smtClean="0"/>
              <a:t>Inca</a:t>
            </a:r>
            <a:endParaRPr lang="en-US" sz="1800" b="0" i="1" dirty="0" smtClean="0"/>
          </a:p>
        </p:txBody>
      </p:sp>
      <p:pic>
        <p:nvPicPr>
          <p:cNvPr id="8" name="Content Placeholder 7" descr="Maud Vantours art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70" y="122503"/>
            <a:ext cx="4041775" cy="2694516"/>
          </a:xfrm>
        </p:spPr>
      </p:pic>
      <p:sp>
        <p:nvSpPr>
          <p:cNvPr id="12" name="Rectangle 11"/>
          <p:cNvSpPr/>
          <p:nvPr/>
        </p:nvSpPr>
        <p:spPr>
          <a:xfrm>
            <a:off x="1066800" y="5907696"/>
            <a:ext cx="6728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Write complete sentences that give specific details to support your answer using correct art terms.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45" y="3304160"/>
            <a:ext cx="8229600" cy="2532593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Interpret: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Compare/Contrast what the artist were trying to tell the viewer?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88" y="2736057"/>
            <a:ext cx="4040188" cy="500901"/>
          </a:xfrm>
        </p:spPr>
        <p:txBody>
          <a:bodyPr>
            <a:normAutofit/>
          </a:bodyPr>
          <a:lstStyle/>
          <a:p>
            <a:r>
              <a:rPr lang="en-US" sz="1800" b="0" i="1" smtClean="0"/>
              <a:t>Drag-a-Diddle </a:t>
            </a:r>
            <a:r>
              <a:rPr lang="en-US" sz="1800" b="0" i="1" dirty="0"/>
              <a:t>Phrenology Movement #1 </a:t>
            </a:r>
          </a:p>
        </p:txBody>
      </p:sp>
      <p:pic>
        <p:nvPicPr>
          <p:cNvPr id="7" name="Content Placeholder 6" descr="CharlesClaryDrag#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2" y="136261"/>
            <a:ext cx="3556000" cy="2667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9841" y="2942122"/>
            <a:ext cx="1111831" cy="362039"/>
          </a:xfrm>
        </p:spPr>
        <p:txBody>
          <a:bodyPr>
            <a:normAutofit lnSpcReduction="10000"/>
          </a:bodyPr>
          <a:lstStyle/>
          <a:p>
            <a:r>
              <a:rPr lang="en-US" sz="1800" b="0" i="1" smtClean="0"/>
              <a:t>Inca</a:t>
            </a:r>
            <a:endParaRPr lang="en-US" sz="1800" b="0" i="1" dirty="0" smtClean="0"/>
          </a:p>
        </p:txBody>
      </p:sp>
      <p:pic>
        <p:nvPicPr>
          <p:cNvPr id="8" name="Content Placeholder 7" descr="Maud Vantours art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70" y="122503"/>
            <a:ext cx="4041775" cy="2694516"/>
          </a:xfrm>
        </p:spPr>
      </p:pic>
      <p:sp>
        <p:nvSpPr>
          <p:cNvPr id="12" name="Rectangle 11"/>
          <p:cNvSpPr/>
          <p:nvPr/>
        </p:nvSpPr>
        <p:spPr>
          <a:xfrm>
            <a:off x="1066800" y="5907696"/>
            <a:ext cx="6728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Write complete sentences that give specific details to support your answer using correct art terms.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45" y="3304160"/>
            <a:ext cx="8229600" cy="2532593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Judge: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Which artist did a better job with the media? Why?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88" y="2736057"/>
            <a:ext cx="4040188" cy="500901"/>
          </a:xfrm>
        </p:spPr>
        <p:txBody>
          <a:bodyPr>
            <a:normAutofit/>
          </a:bodyPr>
          <a:lstStyle/>
          <a:p>
            <a:r>
              <a:rPr lang="en-US" sz="1800" b="0" i="1" smtClean="0"/>
              <a:t>Drag-a-Diddle </a:t>
            </a:r>
            <a:r>
              <a:rPr lang="en-US" sz="1800" b="0" i="1" dirty="0"/>
              <a:t>Phrenology Movement #1 </a:t>
            </a:r>
          </a:p>
        </p:txBody>
      </p:sp>
      <p:pic>
        <p:nvPicPr>
          <p:cNvPr id="7" name="Content Placeholder 6" descr="CharlesClaryDrag#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2" y="136261"/>
            <a:ext cx="3556000" cy="2667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9841" y="2942122"/>
            <a:ext cx="1111831" cy="362039"/>
          </a:xfrm>
        </p:spPr>
        <p:txBody>
          <a:bodyPr>
            <a:normAutofit lnSpcReduction="10000"/>
          </a:bodyPr>
          <a:lstStyle/>
          <a:p>
            <a:r>
              <a:rPr lang="en-US" sz="1800" b="0" i="1" smtClean="0"/>
              <a:t>Inca</a:t>
            </a:r>
            <a:endParaRPr lang="en-US" sz="1800" b="0" i="1" dirty="0" smtClean="0"/>
          </a:p>
        </p:txBody>
      </p:sp>
      <p:pic>
        <p:nvPicPr>
          <p:cNvPr id="8" name="Content Placeholder 7" descr="Maud Vantours art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70" y="122503"/>
            <a:ext cx="4041775" cy="2694516"/>
          </a:xfrm>
        </p:spPr>
      </p:pic>
      <p:sp>
        <p:nvSpPr>
          <p:cNvPr id="12" name="Rectangle 11"/>
          <p:cNvSpPr/>
          <p:nvPr/>
        </p:nvSpPr>
        <p:spPr>
          <a:xfrm>
            <a:off x="1066800" y="5907696"/>
            <a:ext cx="6728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Write complete sentences that give specific details to support your answer using correct art terms.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139</Words>
  <Application>Microsoft Macintosh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 Theme</vt:lpstr>
      <vt:lpstr>Layered cut paper</vt:lpstr>
      <vt:lpstr>PowerPoint Presentation</vt:lpstr>
      <vt:lpstr>Describe:  What do you see in both of the artworks?</vt:lpstr>
      <vt:lpstr>Analyze:  Compare/Contrast the types of shapes the artist used. How did both artist use repetition and proportion? </vt:lpstr>
      <vt:lpstr>Interpret:  Compare/Contrast what the artist were trying to tell the viewer? </vt:lpstr>
      <vt:lpstr>Judge:  Which artist did a better job with the media? Why? </vt:lpstr>
    </vt:vector>
  </TitlesOfParts>
  <Company>wolfson high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Beach, Patricia L.</dc:creator>
  <cp:lastModifiedBy>Microsoft Office User</cp:lastModifiedBy>
  <cp:revision>6</cp:revision>
  <dcterms:created xsi:type="dcterms:W3CDTF">2016-04-28T00:12:51Z</dcterms:created>
  <dcterms:modified xsi:type="dcterms:W3CDTF">2020-09-19T19:07:04Z</dcterms:modified>
</cp:coreProperties>
</file>