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17"/>
    <p:restoredTop sz="50000"/>
  </p:normalViewPr>
  <p:slideViewPr>
    <p:cSldViewPr snapToGrid="0" snapToObjects="1">
      <p:cViewPr varScale="1">
        <p:scale>
          <a:sx n="64" d="100"/>
          <a:sy n="64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6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2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EDBF-BD66-734C-B378-429C6118F9FC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0F9F-60C5-CB4F-9E31-A773DB1C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s://www.metrowestdailynews.com/x1155172984/At-Mobilia-Gallery-baskets-are-packed-with-artist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s://www.metrowestdailynews.com/x1155172984/At-Mobilia-Gallery-baskets-are-packed-with-artist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s://www.metrowestdailynews.com/x1155172984/At-Mobilia-Gallery-baskets-are-packed-with-artistr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s://www.metrowestdailynews.com/x1155172984/At-Mobilia-Gallery-baskets-are-packed-with-artistr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s://www.metrowestdailynews.com/x1155172984/At-Mobilia-Gallery-baskets-are-packed-with-artist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coiled basket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Warm-up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4" y="470591"/>
            <a:ext cx="6320735" cy="59162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8032" y="470591"/>
            <a:ext cx="3932237" cy="5711548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JoAnne Russo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i="1" dirty="0" smtClean="0"/>
              <a:t>Pod Pollination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Black ash, beads, waxed linen, paper cord, paper, thread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size not given</a:t>
            </a:r>
          </a:p>
          <a:p>
            <a:r>
              <a:rPr lang="en-US" dirty="0" smtClean="0">
                <a:hlinkClick r:id="rId3"/>
              </a:rPr>
              <a:t>https://www.metrowestdailynews.com/x1155172984/At-Mobilia-Gallery-baskets-are-packed-with-artistry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600" dirty="0" smtClean="0"/>
              <a:t>Give details!  Remember to defend your answer using complete sentences.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4" y="470591"/>
            <a:ext cx="6320735" cy="59162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8032" y="470591"/>
            <a:ext cx="3932237" cy="5711548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Describe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What three types of lines did </a:t>
            </a:r>
            <a:r>
              <a:rPr lang="en-US" sz="3200" smtClean="0"/>
              <a:t>the artist use in this basket?</a:t>
            </a: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>
                <a:hlinkClick r:id="rId3"/>
              </a:rPr>
              <a:t>https://www.metrowestdailynews.com/x1155172984/At-Mobilia-Gallery-baskets-are-packed-with-artistry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4" y="470591"/>
            <a:ext cx="6320735" cy="59162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8032" y="470591"/>
            <a:ext cx="3932237" cy="5711548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Analyze</a:t>
            </a:r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How did the artist use repetition in this basket?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>
                <a:hlinkClick r:id="rId3"/>
              </a:rPr>
              <a:t>https://www.metrowestdailynews.com/x1155172984/At-Mobilia-Gallery-baskets-are-packed-with-artistry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4" y="470591"/>
            <a:ext cx="6320735" cy="59162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8032" y="470591"/>
            <a:ext cx="3932237" cy="5711548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Interpret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Why did the artist put layers of buttons on the basket?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>
                <a:hlinkClick r:id="rId3"/>
              </a:rPr>
              <a:t>https://www.metrowestdailynews.com/x1155172984/At-Mobilia-Gallery-baskets-are-packed-with-artistry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4" y="470591"/>
            <a:ext cx="6320735" cy="59162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8032" y="470591"/>
            <a:ext cx="3932237" cy="5711548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Judge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What grade would you give the artist for the craftsmanship in this basket?</a:t>
            </a:r>
          </a:p>
          <a:p>
            <a:endParaRPr lang="en-US" sz="2800" dirty="0" smtClean="0"/>
          </a:p>
          <a:p>
            <a:r>
              <a:rPr lang="en-US" dirty="0" smtClean="0">
                <a:hlinkClick r:id="rId3"/>
              </a:rPr>
              <a:t>https://www.metrowestdailynews.com/x1155172984/At-Mobilia-Gallery-baskets-are-packed-with-artistry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12059</TotalTime>
  <Words>106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coiled basket art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coiled basket art</dc:title>
  <dc:creator>Beach, Patricia L.</dc:creator>
  <cp:lastModifiedBy>Beach, Patricia L.</cp:lastModifiedBy>
  <cp:revision>2</cp:revision>
  <dcterms:created xsi:type="dcterms:W3CDTF">2019-08-27T13:07:45Z</dcterms:created>
  <dcterms:modified xsi:type="dcterms:W3CDTF">2019-09-04T22:07:34Z</dcterms:modified>
</cp:coreProperties>
</file>